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theme/theme4.xml" ContentType="application/vnd.openxmlformats-officedocument.theme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theme/theme5.xml" ContentType="application/vnd.openxmlformats-officedocument.theme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theme/theme6.xml" ContentType="application/vnd.openxmlformats-officedocument.theme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theme/theme7.xml" ContentType="application/vnd.openxmlformats-officedocument.theme+xml"/>
  <Override PartName="/ppt/theme/theme8.xml" ContentType="application/vnd.openxmlformats-officedocument.theme+xml"/>
  <Override PartName="/ppt/theme/theme9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4" r:id="rId1"/>
    <p:sldMasterId id="2147483789" r:id="rId2"/>
    <p:sldMasterId id="2147484335" r:id="rId3"/>
    <p:sldMasterId id="2147484325" r:id="rId4"/>
    <p:sldMasterId id="2147484345" r:id="rId5"/>
    <p:sldMasterId id="2147484357" r:id="rId6"/>
    <p:sldMasterId id="2147484367" r:id="rId7"/>
  </p:sldMasterIdLst>
  <p:notesMasterIdLst>
    <p:notesMasterId r:id="rId9"/>
  </p:notesMasterIdLst>
  <p:handoutMasterIdLst>
    <p:handoutMasterId r:id="rId10"/>
  </p:handoutMasterIdLst>
  <p:sldIdLst>
    <p:sldId id="256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162D54"/>
    <a:srgbClr val="F0E7D9"/>
    <a:srgbClr val="5D3753"/>
    <a:srgbClr val="1A365D"/>
    <a:srgbClr val="003B49"/>
    <a:srgbClr val="D4263E"/>
    <a:srgbClr val="1A3F82"/>
    <a:srgbClr val="007A79"/>
    <a:srgbClr val="D0D3D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6270" autoAdjust="0"/>
    <p:restoredTop sz="86939"/>
  </p:normalViewPr>
  <p:slideViewPr>
    <p:cSldViewPr snapToGrid="0" showGuides="1">
      <p:cViewPr varScale="1">
        <p:scale>
          <a:sx n="116" d="100"/>
          <a:sy n="116" d="100"/>
        </p:scale>
        <p:origin x="894" y="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howGuides="1">
      <p:cViewPr varScale="1">
        <p:scale>
          <a:sx n="99" d="100"/>
          <a:sy n="99" d="100"/>
        </p:scale>
        <p:origin x="4272" y="1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7" Type="http://schemas.openxmlformats.org/officeDocument/2006/relationships/slideMaster" Target="slideMasters/slideMaster7.xml"/><Relationship Id="rId12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presProps" Target="presProps.xml"/><Relationship Id="rId5" Type="http://schemas.openxmlformats.org/officeDocument/2006/relationships/slideMaster" Target="slideMasters/slideMaster5.xml"/><Relationship Id="rId10" Type="http://schemas.openxmlformats.org/officeDocument/2006/relationships/handoutMaster" Target="handoutMasters/handoutMaster1.xml"/><Relationship Id="rId4" Type="http://schemas.openxmlformats.org/officeDocument/2006/relationships/slideMaster" Target="slideMasters/slideMaster4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372D8D-FB06-49F8-80F3-966BA7A33CAB}" type="datetimeFigureOut">
              <a:rPr lang="en-GB" smtClean="0"/>
              <a:t>03/08/2022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8C465D6-E927-4CD6-BB6D-7C5E4BEAA1EF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880088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C192B64-956F-4AA1-9D00-91265D8096D4}" type="datetimeFigureOut">
              <a:rPr lang="en-GB" smtClean="0"/>
              <a:t>03/08/2022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0CC1D15-B5DE-4BD5-A4FB-8CE7A139D48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540150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CC1D15-B5DE-4BD5-A4FB-8CE7A139D482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62226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9.pn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5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5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6.xml"/></Relationships>
</file>

<file path=ppt/slideLayouts/_rels/slideLayout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6.xml"/></Relationships>
</file>

<file path=ppt/slideLayouts/_rels/slideLayout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6.xml"/></Relationships>
</file>

<file path=ppt/slideLayouts/_rels/slideLayout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6.xml"/></Relationships>
</file>

<file path=ppt/slideLayouts/_rels/slideLayout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7.xml"/></Relationships>
</file>

<file path=ppt/slideLayouts/_rels/slideLayout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7.xml"/></Relationships>
</file>

<file path=ppt/slideLayouts/_rels/slideLayout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7.xml"/></Relationships>
</file>

<file path=ppt/slideLayouts/_rels/slideLayout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7.xml"/></Relationships>
</file>

<file path=ppt/slideLayouts/_rels/slideLayout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7.xml"/></Relationships>
</file>

<file path=ppt/slideLayouts/_rels/slideLayout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7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LASYCZNE (granat)">
    <p:bg>
      <p:bgPr>
        <a:solidFill>
          <a:srgbClr val="1A3F8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1" y="0"/>
            <a:ext cx="12191999" cy="6858000"/>
          </a:xfrm>
          <a:prstGeom prst="rect">
            <a:avLst/>
          </a:prstGeom>
          <a:solidFill>
            <a:srgbClr val="162D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 dirty="0"/>
          </a:p>
        </p:txBody>
      </p:sp>
      <p:sp>
        <p:nvSpPr>
          <p:cNvPr id="6" name="Subtitle 2">
            <a:extLst>
              <a:ext uri="{FF2B5EF4-FFF2-40B4-BE49-F238E27FC236}">
                <a16:creationId xmlns="" xmlns:a16="http://schemas.microsoft.com/office/drawing/2014/main" id="{935FE4EA-556B-314E-B3FB-875E27135C5C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3588832"/>
            <a:ext cx="9144000" cy="315118"/>
          </a:xfrm>
          <a:prstGeom prst="rect">
            <a:avLst/>
          </a:prstGeom>
        </p:spPr>
        <p:txBody>
          <a:bodyPr anchor="t"/>
          <a:lstStyle>
            <a:lvl1pPr marL="0" indent="0" algn="ctr">
              <a:buNone/>
              <a:defRPr sz="2000" spc="83" baseline="0">
                <a:solidFill>
                  <a:schemeClr val="bg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pl-PL" dirty="0" smtClean="0"/>
              <a:t>PODTYTUŁ</a:t>
            </a:r>
            <a:endParaRPr lang="en-GB" dirty="0"/>
          </a:p>
        </p:txBody>
      </p:sp>
      <p:sp>
        <p:nvSpPr>
          <p:cNvPr id="19" name="Title 1"/>
          <p:cNvSpPr>
            <a:spLocks noGrp="1"/>
          </p:cNvSpPr>
          <p:nvPr>
            <p:ph type="ctrTitle" hasCustomPrompt="1"/>
          </p:nvPr>
        </p:nvSpPr>
        <p:spPr>
          <a:xfrm>
            <a:off x="1524000" y="1009650"/>
            <a:ext cx="9144001" cy="2419350"/>
          </a:xfrm>
          <a:prstGeom prst="rect">
            <a:avLst/>
          </a:prstGeom>
        </p:spPr>
        <p:txBody>
          <a:bodyPr anchor="b">
            <a:normAutofit/>
          </a:bodyPr>
          <a:lstStyle>
            <a:lvl1pPr algn="ctr">
              <a:defRPr sz="6000" b="0" baseline="0">
                <a:solidFill>
                  <a:schemeClr val="bg1"/>
                </a:solidFill>
              </a:defRPr>
            </a:lvl1pPr>
          </a:lstStyle>
          <a:p>
            <a:r>
              <a:rPr lang="pl-PL" dirty="0" smtClean="0"/>
              <a:t>Tytuł prezentacji</a:t>
            </a:r>
            <a:endParaRPr lang="en-GB" dirty="0"/>
          </a:p>
        </p:txBody>
      </p:sp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CC34B4AF-1AC4-FC47-AA8C-7E18E89476B6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4775" t="26410" r="73821" b="25925"/>
          <a:stretch/>
        </p:blipFill>
        <p:spPr>
          <a:xfrm>
            <a:off x="5421086" y="5021038"/>
            <a:ext cx="1355272" cy="12083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40477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LASYCZNE (ecru - zdj3)">
    <p:bg>
      <p:bgPr>
        <a:solidFill>
          <a:srgbClr val="1A3F8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>
            <a:picLocks noChangeAspect="1"/>
          </p:cNvPicPr>
          <p:nvPr userDrawn="1"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Subtitle 2">
            <a:extLst>
              <a:ext uri="{FF2B5EF4-FFF2-40B4-BE49-F238E27FC236}">
                <a16:creationId xmlns="" xmlns:a16="http://schemas.microsoft.com/office/drawing/2014/main" id="{935FE4EA-556B-314E-B3FB-875E27135C5C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3588832"/>
            <a:ext cx="9144000" cy="315118"/>
          </a:xfrm>
          <a:prstGeom prst="rect">
            <a:avLst/>
          </a:prstGeom>
        </p:spPr>
        <p:txBody>
          <a:bodyPr anchor="t"/>
          <a:lstStyle>
            <a:lvl1pPr marL="0" indent="0" algn="ctr">
              <a:buNone/>
              <a:defRPr sz="2000" spc="83" baseline="0">
                <a:solidFill>
                  <a:srgbClr val="162D54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pl-PL" dirty="0" smtClean="0"/>
              <a:t>PODTYTUŁ</a:t>
            </a:r>
            <a:endParaRPr lang="en-GB" dirty="0"/>
          </a:p>
        </p:txBody>
      </p:sp>
      <p:sp>
        <p:nvSpPr>
          <p:cNvPr id="19" name="Title 1"/>
          <p:cNvSpPr>
            <a:spLocks noGrp="1"/>
          </p:cNvSpPr>
          <p:nvPr>
            <p:ph type="ctrTitle" hasCustomPrompt="1"/>
          </p:nvPr>
        </p:nvSpPr>
        <p:spPr>
          <a:xfrm>
            <a:off x="1524000" y="1009650"/>
            <a:ext cx="9144001" cy="2419350"/>
          </a:xfrm>
          <a:prstGeom prst="rect">
            <a:avLst/>
          </a:prstGeom>
        </p:spPr>
        <p:txBody>
          <a:bodyPr anchor="b">
            <a:normAutofit/>
          </a:bodyPr>
          <a:lstStyle>
            <a:lvl1pPr algn="ctr">
              <a:defRPr sz="6000" baseline="0">
                <a:solidFill>
                  <a:srgbClr val="162D54"/>
                </a:solidFill>
              </a:defRPr>
            </a:lvl1pPr>
          </a:lstStyle>
          <a:p>
            <a:r>
              <a:rPr lang="pl-PL" dirty="0" smtClean="0"/>
              <a:t>Tytuł prezentacji</a:t>
            </a:r>
            <a:endParaRPr lang="en-GB" dirty="0"/>
          </a:p>
        </p:txBody>
      </p:sp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CC34B4AF-1AC4-FC47-AA8C-7E18E89476B6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4986" t="26798" r="73926" b="26380"/>
          <a:stretch/>
        </p:blipFill>
        <p:spPr>
          <a:xfrm>
            <a:off x="5489400" y="5037993"/>
            <a:ext cx="1213200" cy="1078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43715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WE (ecru)">
    <p:bg>
      <p:bgPr>
        <a:solidFill>
          <a:srgbClr val="1A3F8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1" y="0"/>
            <a:ext cx="12191999" cy="6858000"/>
          </a:xfrm>
          <a:prstGeom prst="rect">
            <a:avLst/>
          </a:prstGeom>
          <a:solidFill>
            <a:srgbClr val="F0E7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 dirty="0"/>
          </a:p>
        </p:txBody>
      </p:sp>
      <p:sp>
        <p:nvSpPr>
          <p:cNvPr id="6" name="Subtitle 2">
            <a:extLst>
              <a:ext uri="{FF2B5EF4-FFF2-40B4-BE49-F238E27FC236}">
                <a16:creationId xmlns="" xmlns:a16="http://schemas.microsoft.com/office/drawing/2014/main" id="{935FE4EA-556B-314E-B3FB-875E27135C5C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3588832"/>
            <a:ext cx="9144000" cy="315118"/>
          </a:xfrm>
          <a:prstGeom prst="rect">
            <a:avLst/>
          </a:prstGeom>
        </p:spPr>
        <p:txBody>
          <a:bodyPr anchor="t"/>
          <a:lstStyle>
            <a:lvl1pPr marL="0" indent="0" algn="ctr">
              <a:buNone/>
              <a:defRPr sz="2000" spc="83" baseline="0">
                <a:solidFill>
                  <a:srgbClr val="162D54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pl-PL" dirty="0" smtClean="0"/>
              <a:t>PODTYTUŁ</a:t>
            </a:r>
            <a:endParaRPr lang="en-GB" dirty="0"/>
          </a:p>
        </p:txBody>
      </p:sp>
      <p:sp>
        <p:nvSpPr>
          <p:cNvPr id="19" name="Title 1"/>
          <p:cNvSpPr>
            <a:spLocks noGrp="1"/>
          </p:cNvSpPr>
          <p:nvPr>
            <p:ph type="ctrTitle" hasCustomPrompt="1"/>
          </p:nvPr>
        </p:nvSpPr>
        <p:spPr>
          <a:xfrm>
            <a:off x="1524000" y="1009650"/>
            <a:ext cx="9144001" cy="2419350"/>
          </a:xfrm>
          <a:prstGeom prst="rect">
            <a:avLst/>
          </a:prstGeom>
        </p:spPr>
        <p:txBody>
          <a:bodyPr anchor="b">
            <a:normAutofit/>
          </a:bodyPr>
          <a:lstStyle>
            <a:lvl1pPr algn="ctr">
              <a:defRPr sz="6000" b="1" baseline="0">
                <a:solidFill>
                  <a:srgbClr val="162D54"/>
                </a:solidFill>
                <a:latin typeface="Gadugi" panose="020B0502040204020203" pitchFamily="34" charset="0"/>
                <a:ea typeface="Gadugi" panose="020B0502040204020203" pitchFamily="34" charset="0"/>
              </a:defRPr>
            </a:lvl1pPr>
          </a:lstStyle>
          <a:p>
            <a:r>
              <a:rPr lang="pl-PL" dirty="0" smtClean="0"/>
              <a:t>Tytuł prezentacji</a:t>
            </a:r>
            <a:endParaRPr lang="en-GB" dirty="0"/>
          </a:p>
        </p:txBody>
      </p:sp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CC34B4AF-1AC4-FC47-AA8C-7E18E89476B6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68993" y="5037993"/>
            <a:ext cx="1054014" cy="1078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59591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WE (ecru - zdj1)">
    <p:bg>
      <p:bgPr>
        <a:solidFill>
          <a:srgbClr val="1A3F8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>
            <a:picLocks noChangeAspect="1"/>
          </p:cNvPicPr>
          <p:nvPr userDrawn="1"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Subtitle 2">
            <a:extLst>
              <a:ext uri="{FF2B5EF4-FFF2-40B4-BE49-F238E27FC236}">
                <a16:creationId xmlns="" xmlns:a16="http://schemas.microsoft.com/office/drawing/2014/main" id="{935FE4EA-556B-314E-B3FB-875E27135C5C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3588832"/>
            <a:ext cx="9144000" cy="315118"/>
          </a:xfrm>
          <a:prstGeom prst="rect">
            <a:avLst/>
          </a:prstGeom>
        </p:spPr>
        <p:txBody>
          <a:bodyPr anchor="t"/>
          <a:lstStyle>
            <a:lvl1pPr marL="0" indent="0" algn="ctr">
              <a:buNone/>
              <a:defRPr sz="2000" spc="83" baseline="0">
                <a:solidFill>
                  <a:srgbClr val="162D54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pl-PL" dirty="0" smtClean="0"/>
              <a:t>PODTYTUŁ</a:t>
            </a:r>
            <a:endParaRPr lang="en-GB" dirty="0"/>
          </a:p>
        </p:txBody>
      </p:sp>
      <p:sp>
        <p:nvSpPr>
          <p:cNvPr id="19" name="Title 1"/>
          <p:cNvSpPr>
            <a:spLocks noGrp="1"/>
          </p:cNvSpPr>
          <p:nvPr>
            <p:ph type="ctrTitle" hasCustomPrompt="1"/>
          </p:nvPr>
        </p:nvSpPr>
        <p:spPr>
          <a:xfrm>
            <a:off x="1524000" y="1009650"/>
            <a:ext cx="9144001" cy="2419350"/>
          </a:xfrm>
          <a:prstGeom prst="rect">
            <a:avLst/>
          </a:prstGeom>
        </p:spPr>
        <p:txBody>
          <a:bodyPr anchor="b">
            <a:normAutofit/>
          </a:bodyPr>
          <a:lstStyle>
            <a:lvl1pPr algn="ctr">
              <a:defRPr sz="6000" b="1" baseline="0">
                <a:solidFill>
                  <a:srgbClr val="162D54"/>
                </a:solidFill>
                <a:latin typeface="Gadugi" panose="020B0502040204020203" pitchFamily="34" charset="0"/>
                <a:ea typeface="Gadugi" panose="020B0502040204020203" pitchFamily="34" charset="0"/>
              </a:defRPr>
            </a:lvl1pPr>
          </a:lstStyle>
          <a:p>
            <a:r>
              <a:rPr lang="pl-PL" dirty="0" smtClean="0"/>
              <a:t>Tytuł prezentacji</a:t>
            </a:r>
            <a:endParaRPr lang="en-GB" dirty="0"/>
          </a:p>
        </p:txBody>
      </p:sp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CC34B4AF-1AC4-FC47-AA8C-7E18E89476B6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68993" y="5037993"/>
            <a:ext cx="1054014" cy="1078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55883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WE (ecru - zdj3)">
    <p:bg>
      <p:bgPr>
        <a:solidFill>
          <a:srgbClr val="1A3F8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Subtitle 2">
            <a:extLst>
              <a:ext uri="{FF2B5EF4-FFF2-40B4-BE49-F238E27FC236}">
                <a16:creationId xmlns="" xmlns:a16="http://schemas.microsoft.com/office/drawing/2014/main" id="{935FE4EA-556B-314E-B3FB-875E27135C5C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3588832"/>
            <a:ext cx="9144000" cy="315118"/>
          </a:xfrm>
          <a:prstGeom prst="rect">
            <a:avLst/>
          </a:prstGeom>
        </p:spPr>
        <p:txBody>
          <a:bodyPr anchor="t"/>
          <a:lstStyle>
            <a:lvl1pPr marL="0" indent="0" algn="ctr">
              <a:buNone/>
              <a:defRPr sz="2000" spc="83" baseline="0">
                <a:solidFill>
                  <a:srgbClr val="162D54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pl-PL" dirty="0" smtClean="0"/>
              <a:t>PODTYTUŁ</a:t>
            </a:r>
            <a:endParaRPr lang="en-GB" dirty="0"/>
          </a:p>
        </p:txBody>
      </p:sp>
      <p:sp>
        <p:nvSpPr>
          <p:cNvPr id="19" name="Title 1"/>
          <p:cNvSpPr>
            <a:spLocks noGrp="1"/>
          </p:cNvSpPr>
          <p:nvPr>
            <p:ph type="ctrTitle" hasCustomPrompt="1"/>
          </p:nvPr>
        </p:nvSpPr>
        <p:spPr>
          <a:xfrm>
            <a:off x="1524000" y="1009650"/>
            <a:ext cx="9144001" cy="2419350"/>
          </a:xfrm>
          <a:prstGeom prst="rect">
            <a:avLst/>
          </a:prstGeom>
        </p:spPr>
        <p:txBody>
          <a:bodyPr anchor="b">
            <a:normAutofit/>
          </a:bodyPr>
          <a:lstStyle>
            <a:lvl1pPr algn="ctr">
              <a:defRPr sz="6000" b="1" baseline="0">
                <a:solidFill>
                  <a:srgbClr val="162D54"/>
                </a:solidFill>
                <a:latin typeface="Gadugi" panose="020B0502040204020203" pitchFamily="34" charset="0"/>
                <a:ea typeface="Gadugi" panose="020B0502040204020203" pitchFamily="34" charset="0"/>
              </a:defRPr>
            </a:lvl1pPr>
          </a:lstStyle>
          <a:p>
            <a:r>
              <a:rPr lang="pl-PL" dirty="0" smtClean="0"/>
              <a:t>Tytuł prezentacji</a:t>
            </a:r>
            <a:endParaRPr lang="en-GB" dirty="0"/>
          </a:p>
        </p:txBody>
      </p:sp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CC34B4AF-1AC4-FC47-AA8C-7E18E89476B6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68993" y="5037993"/>
            <a:ext cx="1054014" cy="1078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504751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LASYCZNE (czarny)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1" y="0"/>
            <a:ext cx="12191999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 dirty="0"/>
          </a:p>
        </p:txBody>
      </p:sp>
      <p:sp>
        <p:nvSpPr>
          <p:cNvPr id="6" name="Subtitle 2">
            <a:extLst>
              <a:ext uri="{FF2B5EF4-FFF2-40B4-BE49-F238E27FC236}">
                <a16:creationId xmlns="" xmlns:a16="http://schemas.microsoft.com/office/drawing/2014/main" id="{935FE4EA-556B-314E-B3FB-875E27135C5C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3588832"/>
            <a:ext cx="9144000" cy="315118"/>
          </a:xfrm>
          <a:prstGeom prst="rect">
            <a:avLst/>
          </a:prstGeom>
        </p:spPr>
        <p:txBody>
          <a:bodyPr anchor="t"/>
          <a:lstStyle>
            <a:lvl1pPr marL="0" indent="0" algn="ctr">
              <a:buNone/>
              <a:defRPr sz="2000" spc="83" baseline="0">
                <a:solidFill>
                  <a:schemeClr val="bg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pl-PL" dirty="0" smtClean="0"/>
              <a:t>PODTYTUŁ</a:t>
            </a:r>
            <a:endParaRPr lang="en-GB" dirty="0"/>
          </a:p>
        </p:txBody>
      </p:sp>
      <p:sp>
        <p:nvSpPr>
          <p:cNvPr id="19" name="Title 1"/>
          <p:cNvSpPr>
            <a:spLocks noGrp="1"/>
          </p:cNvSpPr>
          <p:nvPr>
            <p:ph type="ctrTitle" hasCustomPrompt="1"/>
          </p:nvPr>
        </p:nvSpPr>
        <p:spPr>
          <a:xfrm>
            <a:off x="1524000" y="1009650"/>
            <a:ext cx="9144001" cy="2419350"/>
          </a:xfrm>
          <a:prstGeom prst="rect">
            <a:avLst/>
          </a:prstGeom>
        </p:spPr>
        <p:txBody>
          <a:bodyPr anchor="b">
            <a:normAutofit/>
          </a:bodyPr>
          <a:lstStyle>
            <a:lvl1pPr algn="ctr">
              <a:defRPr sz="6000" b="0" baseline="0">
                <a:solidFill>
                  <a:schemeClr val="bg1"/>
                </a:solidFill>
              </a:defRPr>
            </a:lvl1pPr>
          </a:lstStyle>
          <a:p>
            <a:r>
              <a:rPr lang="pl-PL" dirty="0" smtClean="0"/>
              <a:t>Tytuł prezentacji</a:t>
            </a:r>
            <a:endParaRPr lang="en-GB" dirty="0"/>
          </a:p>
        </p:txBody>
      </p:sp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CC34B4AF-1AC4-FC47-AA8C-7E18E89476B6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4775" t="26410" r="73821" b="25925"/>
          <a:stretch/>
        </p:blipFill>
        <p:spPr>
          <a:xfrm>
            <a:off x="5421086" y="5021038"/>
            <a:ext cx="1355272" cy="12083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983145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WE (czarny)">
    <p:bg>
      <p:bgPr>
        <a:solidFill>
          <a:srgbClr val="1A3F8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1" y="0"/>
            <a:ext cx="12191999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 dirty="0"/>
          </a:p>
        </p:txBody>
      </p:sp>
      <p:sp>
        <p:nvSpPr>
          <p:cNvPr id="6" name="Subtitle 2">
            <a:extLst>
              <a:ext uri="{FF2B5EF4-FFF2-40B4-BE49-F238E27FC236}">
                <a16:creationId xmlns="" xmlns:a16="http://schemas.microsoft.com/office/drawing/2014/main" id="{935FE4EA-556B-314E-B3FB-875E27135C5C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3588832"/>
            <a:ext cx="9144000" cy="315118"/>
          </a:xfrm>
          <a:prstGeom prst="rect">
            <a:avLst/>
          </a:prstGeom>
        </p:spPr>
        <p:txBody>
          <a:bodyPr anchor="t"/>
          <a:lstStyle>
            <a:lvl1pPr marL="0" indent="0" algn="ctr">
              <a:buNone/>
              <a:defRPr sz="2000" spc="83" baseline="0">
                <a:solidFill>
                  <a:schemeClr val="bg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pl-PL" dirty="0" smtClean="0"/>
              <a:t>PODTYTUŁ</a:t>
            </a:r>
            <a:endParaRPr lang="en-GB" dirty="0"/>
          </a:p>
        </p:txBody>
      </p:sp>
      <p:sp>
        <p:nvSpPr>
          <p:cNvPr id="19" name="Title 1"/>
          <p:cNvSpPr>
            <a:spLocks noGrp="1"/>
          </p:cNvSpPr>
          <p:nvPr>
            <p:ph type="ctrTitle" hasCustomPrompt="1"/>
          </p:nvPr>
        </p:nvSpPr>
        <p:spPr>
          <a:xfrm>
            <a:off x="1524000" y="1009650"/>
            <a:ext cx="9144001" cy="2419350"/>
          </a:xfrm>
          <a:prstGeom prst="rect">
            <a:avLst/>
          </a:prstGeom>
        </p:spPr>
        <p:txBody>
          <a:bodyPr anchor="b">
            <a:normAutofit/>
          </a:bodyPr>
          <a:lstStyle>
            <a:lvl1pPr algn="ctr">
              <a:defRPr sz="6000" b="1" baseline="0">
                <a:solidFill>
                  <a:schemeClr val="bg1"/>
                </a:solidFill>
                <a:latin typeface="Gadugi" panose="020B0502040204020203" pitchFamily="34" charset="0"/>
                <a:ea typeface="Gadugi" panose="020B0502040204020203" pitchFamily="34" charset="0"/>
              </a:defRPr>
            </a:lvl1pPr>
          </a:lstStyle>
          <a:p>
            <a:r>
              <a:rPr lang="pl-PL" dirty="0" smtClean="0"/>
              <a:t>Tytuł prezentacji</a:t>
            </a:r>
            <a:endParaRPr lang="en-GB" dirty="0"/>
          </a:p>
        </p:txBody>
      </p:sp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CC34B4AF-1AC4-FC47-AA8C-7E18E89476B6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08227" y="5021038"/>
            <a:ext cx="1180990" cy="12083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55564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 28">
            <a:extLs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12192000" cy="1346200"/>
          </a:xfrm>
          <a:prstGeom prst="rect">
            <a:avLst/>
          </a:prstGeom>
          <a:solidFill>
            <a:srgbClr val="162D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 dirty="0"/>
          </a:p>
        </p:txBody>
      </p:sp>
      <p:sp>
        <p:nvSpPr>
          <p:cNvPr id="16" name="Text Placeholder 4"/>
          <p:cNvSpPr>
            <a:spLocks noGrp="1"/>
          </p:cNvSpPr>
          <p:nvPr>
            <p:ph type="body" sz="quarter" idx="16" hasCustomPrompt="1"/>
          </p:nvPr>
        </p:nvSpPr>
        <p:spPr>
          <a:xfrm>
            <a:off x="667658" y="1771650"/>
            <a:ext cx="10856685" cy="3926506"/>
          </a:xfrm>
          <a:prstGeom prst="rect">
            <a:avLst/>
          </a:prstGeom>
        </p:spPr>
        <p:txBody>
          <a:bodyPr numCol="1" spcCol="0">
            <a:noAutofit/>
          </a:bodyPr>
          <a:lstStyle>
            <a:lvl1pPr marL="0" indent="0">
              <a:lnSpc>
                <a:spcPct val="110000"/>
              </a:lnSpc>
              <a:buFont typeface="Arial" panose="020B0604020202020204" pitchFamily="34" charset="0"/>
              <a:buNone/>
              <a:defRPr sz="2000" baseline="0">
                <a:solidFill>
                  <a:srgbClr val="162D54"/>
                </a:solidFill>
              </a:defRPr>
            </a:lvl1pPr>
            <a:lvl2pPr marL="514350" indent="-171450">
              <a:lnSpc>
                <a:spcPct val="100000"/>
              </a:lnSpc>
              <a:buFont typeface="Arial" panose="020B0604020202020204" pitchFamily="34" charset="0"/>
              <a:buChar char="•"/>
              <a:defRPr sz="900"/>
            </a:lvl2pPr>
            <a:lvl3pPr marL="685800" indent="0">
              <a:buNone/>
              <a:defRPr sz="900"/>
            </a:lvl3pPr>
            <a:lvl4pPr marL="1028700" indent="0">
              <a:buNone/>
              <a:defRPr sz="900"/>
            </a:lvl4pPr>
            <a:lvl5pPr marL="1371600" indent="0">
              <a:buNone/>
              <a:defRPr sz="900"/>
            </a:lvl5pPr>
          </a:lstStyle>
          <a:p>
            <a:r>
              <a:rPr lang="pl-PL" dirty="0" smtClean="0">
                <a:effectLst/>
                <a:latin typeface="Arial" panose="020B0604020202020204" pitchFamily="34" charset="0"/>
              </a:rPr>
              <a:t>Kliknij, aby dodać tekst</a:t>
            </a:r>
          </a:p>
        </p:txBody>
      </p:sp>
      <p:sp>
        <p:nvSpPr>
          <p:cNvPr id="2" name="Title 1">
            <a:extLst>
              <a:ext uri="{FF2B5EF4-FFF2-40B4-BE49-F238E27FC236}">
                <a16:creationId xmlns="" xmlns:a16="http://schemas.microsoft.com/office/drawing/2014/main" id="{74D4C6BA-26E5-334C-90B8-527133B73C7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90313" y="283024"/>
            <a:ext cx="10611368" cy="780153"/>
          </a:xfrm>
          <a:prstGeom prst="rect">
            <a:avLst/>
          </a:prstGeom>
        </p:spPr>
        <p:txBody>
          <a:bodyPr/>
          <a:lstStyle>
            <a:lvl1pPr marL="0" indent="0" algn="ctr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lang="en-GB" sz="5000" kern="1200" spc="83" baseline="0" dirty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</a:lstStyle>
          <a:p>
            <a:r>
              <a:rPr lang="pl-PL" dirty="0" smtClean="0"/>
              <a:t>Tytuł slajdu</a:t>
            </a:r>
            <a:endParaRPr lang="en-GB" dirty="0"/>
          </a:p>
        </p:txBody>
      </p:sp>
      <p:pic>
        <p:nvPicPr>
          <p:cNvPr id="4" name="Obraz 3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1069" y="5728356"/>
            <a:ext cx="3821373" cy="11296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492653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09" userDrawn="1">
          <p15:clr>
            <a:srgbClr val="FBAE40"/>
          </p15:clr>
        </p15:guide>
        <p15:guide id="3" pos="3871" userDrawn="1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i zdjęci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 28">
            <a:extLs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12192000" cy="1346200"/>
          </a:xfrm>
          <a:prstGeom prst="rect">
            <a:avLst/>
          </a:prstGeom>
          <a:solidFill>
            <a:srgbClr val="162D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 dirty="0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161540" y="1771652"/>
            <a:ext cx="5362803" cy="3956704"/>
          </a:xfrm>
          <a:prstGeom prst="rect">
            <a:avLst/>
          </a:prstGeom>
          <a:ln>
            <a:noFill/>
          </a:ln>
        </p:spPr>
        <p:txBody>
          <a:bodyPr anchor="ctr"/>
          <a:lstStyle>
            <a:lvl1pPr marL="0" indent="0" algn="ctr">
              <a:buNone/>
              <a:defRPr>
                <a:solidFill>
                  <a:schemeClr val="bg2"/>
                </a:solidFill>
              </a:defRPr>
            </a:lvl1pPr>
          </a:lstStyle>
          <a:p>
            <a:endParaRPr lang="en-GB" dirty="0"/>
          </a:p>
          <a:p>
            <a:endParaRPr lang="en-GB" dirty="0"/>
          </a:p>
          <a:p>
            <a:r>
              <a:rPr lang="en-GB" dirty="0"/>
              <a:t>Photo</a:t>
            </a:r>
          </a:p>
        </p:txBody>
      </p:sp>
      <p:sp>
        <p:nvSpPr>
          <p:cNvPr id="16" name="Text Placeholder 4"/>
          <p:cNvSpPr>
            <a:spLocks noGrp="1"/>
          </p:cNvSpPr>
          <p:nvPr>
            <p:ph type="body" sz="quarter" idx="16"/>
          </p:nvPr>
        </p:nvSpPr>
        <p:spPr>
          <a:xfrm>
            <a:off x="667657" y="1771650"/>
            <a:ext cx="5362803" cy="3956706"/>
          </a:xfrm>
          <a:prstGeom prst="rect">
            <a:avLst/>
          </a:prstGeom>
        </p:spPr>
        <p:txBody>
          <a:bodyPr numCol="1" spcCol="0">
            <a:noAutofit/>
          </a:bodyPr>
          <a:lstStyle>
            <a:lvl1pPr marL="0" indent="0">
              <a:lnSpc>
                <a:spcPct val="110000"/>
              </a:lnSpc>
              <a:buNone/>
              <a:defRPr sz="2000" baseline="0">
                <a:solidFill>
                  <a:srgbClr val="162D54"/>
                </a:solidFill>
              </a:defRPr>
            </a:lvl1pPr>
            <a:lvl2pPr marL="342900" indent="0">
              <a:buNone/>
              <a:defRPr sz="900"/>
            </a:lvl2pPr>
            <a:lvl3pPr marL="685800" indent="0">
              <a:buNone/>
              <a:defRPr sz="900"/>
            </a:lvl3pPr>
            <a:lvl4pPr marL="1028700" indent="0">
              <a:buNone/>
              <a:defRPr sz="900"/>
            </a:lvl4pPr>
            <a:lvl5pPr marL="1371600" indent="0">
              <a:buNone/>
              <a:defRPr sz="900"/>
            </a:lvl5pPr>
          </a:lstStyle>
          <a:p>
            <a:endParaRPr lang="en-GB" dirty="0">
              <a:effectLst/>
              <a:latin typeface="Arial" panose="020B0604020202020204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="" xmlns:a16="http://schemas.microsoft.com/office/drawing/2014/main" id="{74D4C6BA-26E5-334C-90B8-527133B73C7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90313" y="283024"/>
            <a:ext cx="10611368" cy="780153"/>
          </a:xfrm>
          <a:prstGeom prst="rect">
            <a:avLst/>
          </a:prstGeom>
        </p:spPr>
        <p:txBody>
          <a:bodyPr/>
          <a:lstStyle>
            <a:lvl1pPr marL="0" indent="0" algn="ctr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lang="en-GB" sz="5000" kern="1200" spc="83" baseline="0" dirty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</a:lstStyle>
          <a:p>
            <a:r>
              <a:rPr lang="pl-PL" dirty="0" smtClean="0"/>
              <a:t>Tytuł slajdu</a:t>
            </a:r>
            <a:endParaRPr lang="en-GB" dirty="0"/>
          </a:p>
        </p:txBody>
      </p:sp>
      <p:pic>
        <p:nvPicPr>
          <p:cNvPr id="8" name="Obraz 7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1069" y="5728356"/>
            <a:ext cx="3821373" cy="11296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151334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09" userDrawn="1">
          <p15:clr>
            <a:srgbClr val="FBAE40"/>
          </p15:clr>
        </p15:guide>
        <p15:guide id="3" pos="3871" userDrawn="1">
          <p15:clr>
            <a:srgbClr val="FBAE4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i inna zawartość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13011322-3B2B-E345-AD9B-6A9743D5B5F4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12192000" cy="1346200"/>
          </a:xfrm>
          <a:prstGeom prst="rect">
            <a:avLst/>
          </a:prstGeom>
          <a:solidFill>
            <a:srgbClr val="162D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7" hasCustomPrompt="1"/>
          </p:nvPr>
        </p:nvSpPr>
        <p:spPr>
          <a:xfrm>
            <a:off x="6167439" y="1770825"/>
            <a:ext cx="5329237" cy="3745739"/>
          </a:xfrm>
          <a:prstGeom prst="rect">
            <a:avLst/>
          </a:prstGeom>
        </p:spPr>
        <p:txBody>
          <a:bodyPr tIns="2304000"/>
          <a:lstStyle>
            <a:lvl1pPr marL="0" indent="0" algn="ctr">
              <a:buNone/>
              <a:defRPr sz="1350" baseline="0">
                <a:solidFill>
                  <a:schemeClr val="bg2"/>
                </a:solidFill>
              </a:defRPr>
            </a:lvl1pPr>
            <a:lvl2pPr marL="342900" indent="0" algn="ctr">
              <a:buNone/>
              <a:defRPr>
                <a:solidFill>
                  <a:schemeClr val="bg2"/>
                </a:solidFill>
              </a:defRPr>
            </a:lvl2pPr>
            <a:lvl3pPr marL="685800" indent="0" algn="ctr">
              <a:buNone/>
              <a:defRPr>
                <a:solidFill>
                  <a:schemeClr val="bg2"/>
                </a:solidFill>
              </a:defRPr>
            </a:lvl3pPr>
            <a:lvl4pPr marL="1028700" indent="0" algn="ctr">
              <a:buNone/>
              <a:defRPr>
                <a:solidFill>
                  <a:schemeClr val="bg2"/>
                </a:solidFill>
              </a:defRPr>
            </a:lvl4pPr>
            <a:lvl5pPr marL="1371600" indent="0" algn="ctr">
              <a:buNone/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en-US" dirty="0"/>
              <a:t>Click to insert content</a:t>
            </a:r>
            <a:endParaRPr lang="en-GB" dirty="0"/>
          </a:p>
        </p:txBody>
      </p:sp>
      <p:sp>
        <p:nvSpPr>
          <p:cNvPr id="18" name="Text Placeholder 4"/>
          <p:cNvSpPr>
            <a:spLocks noGrp="1"/>
          </p:cNvSpPr>
          <p:nvPr>
            <p:ph type="body" sz="quarter" idx="16"/>
          </p:nvPr>
        </p:nvSpPr>
        <p:spPr>
          <a:xfrm>
            <a:off x="667657" y="1771650"/>
            <a:ext cx="5362803" cy="3729684"/>
          </a:xfrm>
          <a:prstGeom prst="rect">
            <a:avLst/>
          </a:prstGeom>
        </p:spPr>
        <p:txBody>
          <a:bodyPr numCol="1" spcCol="0">
            <a:normAutofit/>
          </a:bodyPr>
          <a:lstStyle>
            <a:lvl1pPr marL="0" indent="0">
              <a:lnSpc>
                <a:spcPct val="110000"/>
              </a:lnSpc>
              <a:buNone/>
              <a:defRPr sz="2000" baseline="0">
                <a:solidFill>
                  <a:srgbClr val="162D54"/>
                </a:solidFill>
              </a:defRPr>
            </a:lvl1pPr>
            <a:lvl2pPr marL="342900" indent="0">
              <a:buNone/>
              <a:defRPr sz="900"/>
            </a:lvl2pPr>
            <a:lvl3pPr marL="685800" indent="0">
              <a:buNone/>
              <a:defRPr sz="900"/>
            </a:lvl3pPr>
            <a:lvl4pPr marL="1028700" indent="0">
              <a:buNone/>
              <a:defRPr sz="900"/>
            </a:lvl4pPr>
            <a:lvl5pPr marL="1371600" indent="0">
              <a:buNone/>
              <a:defRPr sz="900"/>
            </a:lvl5pPr>
          </a:lstStyle>
          <a:p>
            <a:endParaRPr lang="en-GB" dirty="0">
              <a:effectLst/>
              <a:latin typeface="Arial" panose="020B0604020202020204" pitchFamily="34" charset="0"/>
            </a:endParaRPr>
          </a:p>
        </p:txBody>
      </p:sp>
      <p:sp>
        <p:nvSpPr>
          <p:cNvPr id="9" name="Title 1">
            <a:extLst>
              <a:ext uri="{FF2B5EF4-FFF2-40B4-BE49-F238E27FC236}">
                <a16:creationId xmlns="" xmlns:a16="http://schemas.microsoft.com/office/drawing/2014/main" id="{ADDD6D62-86B4-094D-8571-B010BBAF72C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90313" y="283024"/>
            <a:ext cx="10611368" cy="780153"/>
          </a:xfrm>
          <a:prstGeom prst="rect">
            <a:avLst/>
          </a:prstGeom>
        </p:spPr>
        <p:txBody>
          <a:bodyPr/>
          <a:lstStyle>
            <a:lvl1pPr marL="0" indent="0" algn="ctr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lang="en-GB" sz="5000" kern="1200" spc="83" baseline="0" dirty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</a:lstStyle>
          <a:p>
            <a:r>
              <a:rPr lang="pl-PL" dirty="0" smtClean="0"/>
              <a:t>Tytuł slajdu</a:t>
            </a:r>
            <a:endParaRPr lang="en-GB" dirty="0"/>
          </a:p>
        </p:txBody>
      </p:sp>
      <p:pic>
        <p:nvPicPr>
          <p:cNvPr id="10" name="Obraz 9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1069" y="5728356"/>
            <a:ext cx="3821373" cy="11296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073792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3475" userDrawn="1">
          <p15:clr>
            <a:srgbClr val="FBAE40"/>
          </p15:clr>
        </p15:guide>
        <p15:guide id="2" pos="3885" userDrawn="1">
          <p15:clr>
            <a:srgbClr val="FBAE40"/>
          </p15:clr>
        </p15:guide>
        <p15:guide id="3" pos="7243" userDrawn="1">
          <p15:clr>
            <a:srgbClr val="FBAE40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wa teksty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="" xmlns:a16="http://schemas.microsoft.com/office/drawing/2014/main" id="{230C16C5-45F5-3347-8255-1EB8E64B8514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12192000" cy="1346200"/>
          </a:xfrm>
          <a:prstGeom prst="rect">
            <a:avLst/>
          </a:prstGeom>
          <a:solidFill>
            <a:srgbClr val="162D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 dirty="0"/>
          </a:p>
        </p:txBody>
      </p:sp>
      <p:sp>
        <p:nvSpPr>
          <p:cNvPr id="8" name="Text Placeholder 4">
            <a:extLst>
              <a:ext uri="{FF2B5EF4-FFF2-40B4-BE49-F238E27FC236}">
                <a16:creationId xmlns="" xmlns:a16="http://schemas.microsoft.com/office/drawing/2014/main" id="{3E7BA1B3-4F90-4D4F-84C1-E592AC9E8A75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6161543" y="1771650"/>
            <a:ext cx="5362803" cy="3729684"/>
          </a:xfrm>
          <a:prstGeom prst="rect">
            <a:avLst/>
          </a:prstGeom>
        </p:spPr>
        <p:txBody>
          <a:bodyPr numCol="1" spcCol="0">
            <a:normAutofit/>
          </a:bodyPr>
          <a:lstStyle>
            <a:lvl1pPr marL="0" indent="0">
              <a:lnSpc>
                <a:spcPct val="110000"/>
              </a:lnSpc>
              <a:buNone/>
              <a:defRPr sz="2000" baseline="0">
                <a:solidFill>
                  <a:srgbClr val="162D54"/>
                </a:solidFill>
              </a:defRPr>
            </a:lvl1pPr>
            <a:lvl2pPr marL="342900" indent="0">
              <a:buNone/>
              <a:defRPr sz="900"/>
            </a:lvl2pPr>
            <a:lvl3pPr marL="685800" indent="0">
              <a:buNone/>
              <a:defRPr sz="900"/>
            </a:lvl3pPr>
            <a:lvl4pPr marL="1028700" indent="0">
              <a:buNone/>
              <a:defRPr sz="900"/>
            </a:lvl4pPr>
            <a:lvl5pPr marL="1371600" indent="0">
              <a:buNone/>
              <a:defRPr sz="900"/>
            </a:lvl5pPr>
          </a:lstStyle>
          <a:p>
            <a:endParaRPr lang="en-GB" dirty="0">
              <a:effectLst/>
              <a:latin typeface="Arial" panose="020B0604020202020204" pitchFamily="34" charset="0"/>
            </a:endParaRPr>
          </a:p>
        </p:txBody>
      </p:sp>
      <p:sp>
        <p:nvSpPr>
          <p:cNvPr id="7" name="Text Placeholder 4">
            <a:extLst>
              <a:ext uri="{FF2B5EF4-FFF2-40B4-BE49-F238E27FC236}">
                <a16:creationId xmlns="" xmlns:a16="http://schemas.microsoft.com/office/drawing/2014/main" id="{CB637183-FFC1-954F-A4E4-5673A3D9DAE0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667657" y="1771650"/>
            <a:ext cx="5362803" cy="3729684"/>
          </a:xfrm>
          <a:prstGeom prst="rect">
            <a:avLst/>
          </a:prstGeom>
        </p:spPr>
        <p:txBody>
          <a:bodyPr numCol="1" spcCol="0">
            <a:normAutofit/>
          </a:bodyPr>
          <a:lstStyle>
            <a:lvl1pPr marL="0" indent="0">
              <a:lnSpc>
                <a:spcPct val="110000"/>
              </a:lnSpc>
              <a:buNone/>
              <a:defRPr sz="2000" baseline="0">
                <a:solidFill>
                  <a:srgbClr val="162D54"/>
                </a:solidFill>
              </a:defRPr>
            </a:lvl1pPr>
            <a:lvl2pPr marL="342900" indent="0">
              <a:buNone/>
              <a:defRPr sz="900"/>
            </a:lvl2pPr>
            <a:lvl3pPr marL="685800" indent="0">
              <a:buNone/>
              <a:defRPr sz="900"/>
            </a:lvl3pPr>
            <a:lvl4pPr marL="1028700" indent="0">
              <a:buNone/>
              <a:defRPr sz="900"/>
            </a:lvl4pPr>
            <a:lvl5pPr marL="1371600" indent="0">
              <a:buNone/>
              <a:defRPr sz="900"/>
            </a:lvl5pPr>
          </a:lstStyle>
          <a:p>
            <a:endParaRPr lang="en-GB" dirty="0">
              <a:effectLst/>
              <a:latin typeface="Arial" panose="020B0604020202020204" pitchFamily="34" charset="0"/>
            </a:endParaRPr>
          </a:p>
        </p:txBody>
      </p:sp>
      <p:sp>
        <p:nvSpPr>
          <p:cNvPr id="11" name="Title 1">
            <a:extLst>
              <a:ext uri="{FF2B5EF4-FFF2-40B4-BE49-F238E27FC236}">
                <a16:creationId xmlns="" xmlns:a16="http://schemas.microsoft.com/office/drawing/2014/main" id="{D40236B7-FD2F-BB43-97EF-AE887B73414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90313" y="283024"/>
            <a:ext cx="10611368" cy="780153"/>
          </a:xfrm>
          <a:prstGeom prst="rect">
            <a:avLst/>
          </a:prstGeom>
        </p:spPr>
        <p:txBody>
          <a:bodyPr/>
          <a:lstStyle>
            <a:lvl1pPr marL="0" indent="0" algn="ctr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lang="en-GB" sz="5000" kern="1200" spc="83" baseline="0" dirty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</a:lstStyle>
          <a:p>
            <a:r>
              <a:rPr lang="pl-PL" dirty="0" smtClean="0"/>
              <a:t>Tytuł slajdu</a:t>
            </a:r>
            <a:endParaRPr lang="en-GB" dirty="0"/>
          </a:p>
        </p:txBody>
      </p:sp>
      <p:pic>
        <p:nvPicPr>
          <p:cNvPr id="12" name="Obraz 11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1069" y="5728356"/>
            <a:ext cx="3821373" cy="11296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388459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LASYCZNE (granat - zdj-1)">
    <p:bg>
      <p:bgPr>
        <a:solidFill>
          <a:srgbClr val="1A3F8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Subtitle 2">
            <a:extLst>
              <a:ext uri="{FF2B5EF4-FFF2-40B4-BE49-F238E27FC236}">
                <a16:creationId xmlns="" xmlns:a16="http://schemas.microsoft.com/office/drawing/2014/main" id="{935FE4EA-556B-314E-B3FB-875E27135C5C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3588832"/>
            <a:ext cx="9144000" cy="315118"/>
          </a:xfrm>
          <a:prstGeom prst="rect">
            <a:avLst/>
          </a:prstGeom>
        </p:spPr>
        <p:txBody>
          <a:bodyPr anchor="t"/>
          <a:lstStyle>
            <a:lvl1pPr marL="0" indent="0" algn="ctr">
              <a:buNone/>
              <a:defRPr sz="2000" spc="83" baseline="0">
                <a:solidFill>
                  <a:schemeClr val="bg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pl-PL" dirty="0" smtClean="0"/>
              <a:t>PODTYTUŁ</a:t>
            </a:r>
            <a:endParaRPr lang="en-GB" dirty="0"/>
          </a:p>
        </p:txBody>
      </p:sp>
      <p:sp>
        <p:nvSpPr>
          <p:cNvPr id="19" name="Title 1"/>
          <p:cNvSpPr>
            <a:spLocks noGrp="1"/>
          </p:cNvSpPr>
          <p:nvPr>
            <p:ph type="ctrTitle" hasCustomPrompt="1"/>
          </p:nvPr>
        </p:nvSpPr>
        <p:spPr>
          <a:xfrm>
            <a:off x="1524000" y="1009650"/>
            <a:ext cx="9144001" cy="2419350"/>
          </a:xfrm>
          <a:prstGeom prst="rect">
            <a:avLst/>
          </a:prstGeom>
        </p:spPr>
        <p:txBody>
          <a:bodyPr anchor="b">
            <a:normAutofit/>
          </a:bodyPr>
          <a:lstStyle>
            <a:lvl1pPr algn="ctr">
              <a:defRPr sz="6000" baseline="0">
                <a:solidFill>
                  <a:schemeClr val="bg1"/>
                </a:solidFill>
              </a:defRPr>
            </a:lvl1pPr>
          </a:lstStyle>
          <a:p>
            <a:r>
              <a:rPr lang="pl-PL" dirty="0" smtClean="0"/>
              <a:t>Tytuł prezentacji</a:t>
            </a:r>
            <a:endParaRPr lang="en-GB" dirty="0"/>
          </a:p>
        </p:txBody>
      </p:sp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CC34B4AF-1AC4-FC47-AA8C-7E18E89476B6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4775" t="26410" r="73821" b="25925"/>
          <a:stretch/>
        </p:blipFill>
        <p:spPr>
          <a:xfrm>
            <a:off x="5421086" y="5021038"/>
            <a:ext cx="1355272" cy="12083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89316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uste z tytułem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="" xmlns:a16="http://schemas.microsoft.com/office/drawing/2014/main" id="{E726463C-3D64-2E46-965C-813C4C3A1B5A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12192000" cy="1346200"/>
          </a:xfrm>
          <a:prstGeom prst="rect">
            <a:avLst/>
          </a:prstGeom>
          <a:solidFill>
            <a:srgbClr val="162D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 dirty="0"/>
          </a:p>
        </p:txBody>
      </p:sp>
      <p:sp>
        <p:nvSpPr>
          <p:cNvPr id="7" name="Title 1">
            <a:extLst>
              <a:ext uri="{FF2B5EF4-FFF2-40B4-BE49-F238E27FC236}">
                <a16:creationId xmlns="" xmlns:a16="http://schemas.microsoft.com/office/drawing/2014/main" id="{CD2A1CF2-DB37-D14F-87D1-56686BA5B0B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90313" y="283024"/>
            <a:ext cx="10611368" cy="780153"/>
          </a:xfrm>
          <a:prstGeom prst="rect">
            <a:avLst/>
          </a:prstGeom>
        </p:spPr>
        <p:txBody>
          <a:bodyPr/>
          <a:lstStyle>
            <a:lvl1pPr marL="0" indent="0" algn="ctr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lang="en-GB" sz="5000" kern="1200" spc="83" baseline="0" dirty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</a:lstStyle>
          <a:p>
            <a:r>
              <a:rPr lang="pl-PL" dirty="0" smtClean="0"/>
              <a:t>Tytuł slajdu</a:t>
            </a:r>
            <a:endParaRPr lang="en-GB" dirty="0"/>
          </a:p>
        </p:txBody>
      </p:sp>
      <p:pic>
        <p:nvPicPr>
          <p:cNvPr id="9" name="Obraz 8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1069" y="5728356"/>
            <a:ext cx="3821373" cy="11296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834126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uste bez tytułu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71666" y="5578231"/>
            <a:ext cx="3821373" cy="11296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21883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eść w ramce i zdjęci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18531" y="1436276"/>
            <a:ext cx="5922944" cy="5325258"/>
          </a:xfrm>
          <a:prstGeom prst="rect">
            <a:avLst/>
          </a:prstGeom>
          <a:solidFill>
            <a:srgbClr val="162D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 dirty="0"/>
          </a:p>
        </p:txBody>
      </p:sp>
      <p:sp>
        <p:nvSpPr>
          <p:cNvPr id="14" name="Rectangle 13">
            <a:extLst>
              <a:ext uri="{FF2B5EF4-FFF2-40B4-BE49-F238E27FC236}">
                <a16:creationId xmlns="" xmlns:a16="http://schemas.microsoft.com/office/drawing/2014/main" id="{40A1BE61-03CB-AA45-9447-1977ACE5D5C0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12192000" cy="1346200"/>
          </a:xfrm>
          <a:prstGeom prst="rect">
            <a:avLst/>
          </a:prstGeom>
          <a:solidFill>
            <a:srgbClr val="162D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 dirty="0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160580" y="1436276"/>
            <a:ext cx="5912891" cy="532525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>
                <a:solidFill>
                  <a:schemeClr val="bg2"/>
                </a:solidFill>
              </a:defRPr>
            </a:lvl1pPr>
          </a:lstStyle>
          <a:p>
            <a:endParaRPr lang="en-GB" dirty="0"/>
          </a:p>
          <a:p>
            <a:endParaRPr lang="en-GB" dirty="0"/>
          </a:p>
          <a:p>
            <a:r>
              <a:rPr lang="en-GB" dirty="0"/>
              <a:t>Photo</a:t>
            </a:r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790313" y="5320807"/>
            <a:ext cx="4699000" cy="461706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2000" spc="60" baseline="0">
                <a:solidFill>
                  <a:schemeClr val="bg1"/>
                </a:solidFill>
              </a:defRPr>
            </a:lvl1pPr>
            <a:lvl2pPr marL="342900" indent="0" algn="ctr">
              <a:buNone/>
              <a:defRPr sz="1350">
                <a:solidFill>
                  <a:schemeClr val="bg1"/>
                </a:solidFill>
              </a:defRPr>
            </a:lvl2pPr>
            <a:lvl3pPr marL="685800" indent="0" algn="ctr">
              <a:buNone/>
              <a:defRPr sz="1200">
                <a:solidFill>
                  <a:schemeClr val="bg1"/>
                </a:solidFill>
              </a:defRPr>
            </a:lvl3pPr>
            <a:lvl4pPr marL="1028700" indent="0" algn="ctr">
              <a:buNone/>
              <a:defRPr sz="1050">
                <a:solidFill>
                  <a:schemeClr val="bg1"/>
                </a:solidFill>
              </a:defRPr>
            </a:lvl4pPr>
            <a:lvl5pPr marL="1371600" indent="0" algn="ctr">
              <a:buNone/>
              <a:defRPr sz="1050">
                <a:solidFill>
                  <a:schemeClr val="bg1"/>
                </a:solidFill>
              </a:defRPr>
            </a:lvl5pPr>
          </a:lstStyle>
          <a:p>
            <a:pPr lvl="0"/>
            <a:r>
              <a:rPr lang="pl-PL" dirty="0" smtClean="0"/>
              <a:t>TREŚĆ</a:t>
            </a:r>
            <a:endParaRPr lang="en-US" dirty="0"/>
          </a:p>
        </p:txBody>
      </p:sp>
      <p:sp>
        <p:nvSpPr>
          <p:cNvPr id="10" name="Title 2"/>
          <p:cNvSpPr>
            <a:spLocks noGrp="1"/>
          </p:cNvSpPr>
          <p:nvPr>
            <p:ph type="ctrTitle" hasCustomPrompt="1"/>
          </p:nvPr>
        </p:nvSpPr>
        <p:spPr>
          <a:xfrm>
            <a:off x="790313" y="2485598"/>
            <a:ext cx="4699000" cy="2618434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>
              <a:defRPr sz="4800">
                <a:solidFill>
                  <a:schemeClr val="bg1"/>
                </a:solidFill>
              </a:defRPr>
            </a:lvl1pPr>
          </a:lstStyle>
          <a:p>
            <a:r>
              <a:rPr lang="pl-PL" dirty="0" smtClean="0"/>
              <a:t>Treść</a:t>
            </a:r>
            <a:endParaRPr lang="en-GB" dirty="0"/>
          </a:p>
        </p:txBody>
      </p:sp>
      <p:sp>
        <p:nvSpPr>
          <p:cNvPr id="20" name="Title 1">
            <a:extLst>
              <a:ext uri="{FF2B5EF4-FFF2-40B4-BE49-F238E27FC236}">
                <a16:creationId xmlns="" xmlns:a16="http://schemas.microsoft.com/office/drawing/2014/main" id="{E206D771-2F75-0F4A-9B86-6ECB2BD7561C}"/>
              </a:ext>
            </a:extLst>
          </p:cNvPr>
          <p:cNvSpPr txBox="1">
            <a:spLocks/>
          </p:cNvSpPr>
          <p:nvPr userDrawn="1"/>
        </p:nvSpPr>
        <p:spPr>
          <a:xfrm>
            <a:off x="790313" y="283024"/>
            <a:ext cx="10611368" cy="780153"/>
          </a:xfrm>
          <a:prstGeom prst="rect">
            <a:avLst/>
          </a:prstGeom>
        </p:spPr>
        <p:txBody>
          <a:bodyPr/>
          <a:lstStyle>
            <a:lvl1pPr marL="0" indent="0" algn="ctr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lang="en-GB" sz="5000" kern="1200" spc="83" baseline="0" dirty="0">
                <a:solidFill>
                  <a:srgbClr val="FFFCEE"/>
                </a:solidFill>
                <a:latin typeface="+mj-lt"/>
                <a:ea typeface="+mn-ea"/>
                <a:cs typeface="+mn-cs"/>
              </a:defRPr>
            </a:lvl1pPr>
          </a:lstStyle>
          <a:p>
            <a:r>
              <a:rPr lang="pl-PL" sz="5000" dirty="0" smtClean="0">
                <a:solidFill>
                  <a:schemeClr val="bg1"/>
                </a:solidFill>
              </a:rPr>
              <a:t>Tytuł slajdu</a:t>
            </a:r>
            <a:endParaRPr lang="en-US" sz="5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86989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djęcie i tekst w ramc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6160580" y="1436276"/>
            <a:ext cx="5912891" cy="5325259"/>
          </a:xfrm>
          <a:prstGeom prst="rect">
            <a:avLst/>
          </a:prstGeom>
          <a:solidFill>
            <a:srgbClr val="162D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 dirty="0"/>
          </a:p>
        </p:txBody>
      </p:sp>
      <p:sp>
        <p:nvSpPr>
          <p:cNvPr id="8" name="Rectangle 7">
            <a:extLst>
              <a:ext uri="{FF2B5EF4-FFF2-40B4-BE49-F238E27FC236}">
                <a16:creationId xmlns="" xmlns:a16="http://schemas.microsoft.com/office/drawing/2014/main" id="{910C04DF-EFB5-5849-B951-94A8A0DA9ADD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12192000" cy="1346200"/>
          </a:xfrm>
          <a:prstGeom prst="rect">
            <a:avLst/>
          </a:prstGeom>
          <a:solidFill>
            <a:srgbClr val="162D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 dirty="0"/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6840020" y="2162630"/>
            <a:ext cx="4699000" cy="3910624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2000" spc="0" baseline="0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342900" indent="0" algn="ctr">
              <a:buNone/>
              <a:defRPr sz="1350">
                <a:solidFill>
                  <a:schemeClr val="bg1"/>
                </a:solidFill>
              </a:defRPr>
            </a:lvl2pPr>
            <a:lvl3pPr marL="685800" indent="0" algn="ctr">
              <a:buNone/>
              <a:defRPr sz="1200">
                <a:solidFill>
                  <a:schemeClr val="bg1"/>
                </a:solidFill>
              </a:defRPr>
            </a:lvl3pPr>
            <a:lvl4pPr marL="1028700" indent="0" algn="ctr">
              <a:buNone/>
              <a:defRPr sz="1050">
                <a:solidFill>
                  <a:schemeClr val="bg1"/>
                </a:solidFill>
              </a:defRPr>
            </a:lvl4pPr>
            <a:lvl5pPr marL="1371600" indent="0" algn="ctr">
              <a:buNone/>
              <a:defRPr sz="1050">
                <a:solidFill>
                  <a:schemeClr val="bg1"/>
                </a:solidFill>
              </a:defRPr>
            </a:lvl5pPr>
          </a:lstStyle>
          <a:p>
            <a:pPr lvl="0"/>
            <a:r>
              <a:rPr lang="pl-PL" dirty="0" smtClean="0"/>
              <a:t>TREŚĆ</a:t>
            </a:r>
            <a:endParaRPr lang="en-US" dirty="0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18461" y="1449924"/>
            <a:ext cx="5922944" cy="5325259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>
                <a:solidFill>
                  <a:schemeClr val="bg2"/>
                </a:solidFill>
              </a:defRPr>
            </a:lvl1pPr>
          </a:lstStyle>
          <a:p>
            <a:endParaRPr lang="en-GB" dirty="0"/>
          </a:p>
          <a:p>
            <a:endParaRPr lang="en-GB" dirty="0"/>
          </a:p>
          <a:p>
            <a:r>
              <a:rPr lang="en-GB" dirty="0"/>
              <a:t>Photo</a:t>
            </a:r>
          </a:p>
        </p:txBody>
      </p:sp>
      <p:sp>
        <p:nvSpPr>
          <p:cNvPr id="12" name="Title 1">
            <a:extLst>
              <a:ext uri="{FF2B5EF4-FFF2-40B4-BE49-F238E27FC236}">
                <a16:creationId xmlns="" xmlns:a16="http://schemas.microsoft.com/office/drawing/2014/main" id="{34C202FB-2CAB-4D42-957B-F5A1C8FEC85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90313" y="283024"/>
            <a:ext cx="10611368" cy="780153"/>
          </a:xfrm>
          <a:prstGeom prst="rect">
            <a:avLst/>
          </a:prstGeom>
        </p:spPr>
        <p:txBody>
          <a:bodyPr/>
          <a:lstStyle>
            <a:lvl1pPr marL="0" indent="0" algn="ctr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lang="en-GB" sz="5000" kern="1200" spc="83" baseline="0" dirty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</a:lstStyle>
          <a:p>
            <a:r>
              <a:rPr lang="pl-PL" dirty="0" smtClean="0"/>
              <a:t>Tytuł slajdu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3881631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(przezroczyste) i zdjęci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18531" y="1436276"/>
            <a:ext cx="5923517" cy="5325258"/>
          </a:xfrm>
          <a:prstGeom prst="rect">
            <a:avLst/>
          </a:prstGeom>
          <a:solidFill>
            <a:srgbClr val="162D54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 dirty="0"/>
          </a:p>
        </p:txBody>
      </p:sp>
      <p:sp>
        <p:nvSpPr>
          <p:cNvPr id="9" name="Rectangle 8">
            <a:extLst>
              <a:ext uri="{FF2B5EF4-FFF2-40B4-BE49-F238E27FC236}">
                <a16:creationId xmlns="" xmlns:a16="http://schemas.microsoft.com/office/drawing/2014/main" id="{68D97EE1-E327-B042-8244-0E4E747C8D0A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12192000" cy="1346200"/>
          </a:xfrm>
          <a:prstGeom prst="rect">
            <a:avLst/>
          </a:prstGeom>
          <a:solidFill>
            <a:srgbClr val="162D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 dirty="0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160580" y="1436276"/>
            <a:ext cx="5912891" cy="532525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>
                <a:solidFill>
                  <a:schemeClr val="bg2"/>
                </a:solidFill>
              </a:defRPr>
            </a:lvl1pPr>
          </a:lstStyle>
          <a:p>
            <a:endParaRPr lang="en-GB" dirty="0"/>
          </a:p>
          <a:p>
            <a:endParaRPr lang="en-GB" dirty="0"/>
          </a:p>
          <a:p>
            <a:r>
              <a:rPr lang="en-GB" dirty="0"/>
              <a:t>Photo</a:t>
            </a:r>
          </a:p>
        </p:txBody>
      </p:sp>
      <p:sp>
        <p:nvSpPr>
          <p:cNvPr id="13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730789" y="2075353"/>
            <a:ext cx="4699000" cy="4047101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2000" spc="0" baseline="0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342900" indent="0" algn="ctr">
              <a:buNone/>
              <a:defRPr sz="1350">
                <a:solidFill>
                  <a:schemeClr val="bg1"/>
                </a:solidFill>
              </a:defRPr>
            </a:lvl2pPr>
            <a:lvl3pPr marL="685800" indent="0" algn="ctr">
              <a:buNone/>
              <a:defRPr sz="1200">
                <a:solidFill>
                  <a:schemeClr val="bg1"/>
                </a:solidFill>
              </a:defRPr>
            </a:lvl3pPr>
            <a:lvl4pPr marL="1028700" indent="0" algn="ctr">
              <a:buNone/>
              <a:defRPr sz="1050">
                <a:solidFill>
                  <a:schemeClr val="bg1"/>
                </a:solidFill>
              </a:defRPr>
            </a:lvl4pPr>
            <a:lvl5pPr marL="1371600" indent="0" algn="ctr">
              <a:buNone/>
              <a:defRPr sz="1050">
                <a:solidFill>
                  <a:schemeClr val="bg1"/>
                </a:solidFill>
              </a:defRPr>
            </a:lvl5pPr>
          </a:lstStyle>
          <a:p>
            <a:pPr lvl="0"/>
            <a:r>
              <a:rPr lang="pl-PL" dirty="0" smtClean="0"/>
              <a:t>TREŚĆ</a:t>
            </a:r>
            <a:endParaRPr lang="en-US" dirty="0"/>
          </a:p>
        </p:txBody>
      </p:sp>
      <p:sp>
        <p:nvSpPr>
          <p:cNvPr id="12" name="Title 1">
            <a:extLst>
              <a:ext uri="{FF2B5EF4-FFF2-40B4-BE49-F238E27FC236}">
                <a16:creationId xmlns="" xmlns:a16="http://schemas.microsoft.com/office/drawing/2014/main" id="{35A895F7-50AF-524D-94D9-ADFF841C697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90313" y="283024"/>
            <a:ext cx="10611368" cy="780153"/>
          </a:xfrm>
          <a:prstGeom prst="rect">
            <a:avLst/>
          </a:prstGeom>
        </p:spPr>
        <p:txBody>
          <a:bodyPr/>
          <a:lstStyle>
            <a:lvl1pPr marL="0" indent="0" algn="ctr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lang="en-GB" sz="5000" kern="1200" spc="83" baseline="0" dirty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</a:lstStyle>
          <a:p>
            <a:r>
              <a:rPr lang="pl-PL" dirty="0" smtClean="0"/>
              <a:t>Tytuł slajdu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4502051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 28">
            <a:extLs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12192000" cy="1346200"/>
          </a:xfrm>
          <a:prstGeom prst="rect">
            <a:avLst/>
          </a:prstGeom>
          <a:solidFill>
            <a:srgbClr val="F0E7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 dirty="0"/>
          </a:p>
        </p:txBody>
      </p:sp>
      <p:sp>
        <p:nvSpPr>
          <p:cNvPr id="16" name="Text Placeholder 4"/>
          <p:cNvSpPr>
            <a:spLocks noGrp="1"/>
          </p:cNvSpPr>
          <p:nvPr>
            <p:ph type="body" sz="quarter" idx="16" hasCustomPrompt="1"/>
          </p:nvPr>
        </p:nvSpPr>
        <p:spPr>
          <a:xfrm>
            <a:off x="667658" y="1771650"/>
            <a:ext cx="10856685" cy="3926506"/>
          </a:xfrm>
          <a:prstGeom prst="rect">
            <a:avLst/>
          </a:prstGeom>
        </p:spPr>
        <p:txBody>
          <a:bodyPr numCol="1" spcCol="0">
            <a:noAutofit/>
          </a:bodyPr>
          <a:lstStyle>
            <a:lvl1pPr marL="0" indent="0">
              <a:lnSpc>
                <a:spcPct val="110000"/>
              </a:lnSpc>
              <a:buFont typeface="Arial" panose="020B0604020202020204" pitchFamily="34" charset="0"/>
              <a:buNone/>
              <a:defRPr sz="2000" baseline="0">
                <a:solidFill>
                  <a:srgbClr val="162D54"/>
                </a:solidFill>
              </a:defRPr>
            </a:lvl1pPr>
            <a:lvl2pPr marL="514350" indent="-171450">
              <a:lnSpc>
                <a:spcPct val="100000"/>
              </a:lnSpc>
              <a:buFont typeface="Arial" panose="020B0604020202020204" pitchFamily="34" charset="0"/>
              <a:buChar char="•"/>
              <a:defRPr sz="900"/>
            </a:lvl2pPr>
            <a:lvl3pPr marL="685800" indent="0">
              <a:buNone/>
              <a:defRPr sz="900"/>
            </a:lvl3pPr>
            <a:lvl4pPr marL="1028700" indent="0">
              <a:buNone/>
              <a:defRPr sz="900"/>
            </a:lvl4pPr>
            <a:lvl5pPr marL="1371600" indent="0">
              <a:buNone/>
              <a:defRPr sz="900"/>
            </a:lvl5pPr>
          </a:lstStyle>
          <a:p>
            <a:r>
              <a:rPr lang="pl-PL" dirty="0" smtClean="0">
                <a:effectLst/>
                <a:latin typeface="Arial" panose="020B0604020202020204" pitchFamily="34" charset="0"/>
              </a:rPr>
              <a:t>Kliknij, aby dodać tekst</a:t>
            </a:r>
          </a:p>
        </p:txBody>
      </p:sp>
      <p:sp>
        <p:nvSpPr>
          <p:cNvPr id="2" name="Title 1">
            <a:extLst>
              <a:ext uri="{FF2B5EF4-FFF2-40B4-BE49-F238E27FC236}">
                <a16:creationId xmlns="" xmlns:a16="http://schemas.microsoft.com/office/drawing/2014/main" id="{74D4C6BA-26E5-334C-90B8-527133B73C7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90313" y="283024"/>
            <a:ext cx="10611368" cy="780153"/>
          </a:xfrm>
          <a:prstGeom prst="rect">
            <a:avLst/>
          </a:prstGeom>
        </p:spPr>
        <p:txBody>
          <a:bodyPr/>
          <a:lstStyle>
            <a:lvl1pPr marL="0" indent="0" algn="ctr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lang="en-GB" sz="5000" kern="1200" spc="83" baseline="0" dirty="0">
                <a:solidFill>
                  <a:srgbClr val="162D54"/>
                </a:solidFill>
                <a:latin typeface="+mj-lt"/>
                <a:ea typeface="+mn-ea"/>
                <a:cs typeface="+mn-cs"/>
              </a:defRPr>
            </a:lvl1pPr>
          </a:lstStyle>
          <a:p>
            <a:r>
              <a:rPr lang="pl-PL" dirty="0" smtClean="0"/>
              <a:t>Tytuł slajdu</a:t>
            </a:r>
            <a:endParaRPr lang="en-GB" dirty="0"/>
          </a:p>
        </p:txBody>
      </p:sp>
      <p:pic>
        <p:nvPicPr>
          <p:cNvPr id="4" name="Obraz 3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1069" y="5728356"/>
            <a:ext cx="3821373" cy="11296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863764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09">
          <p15:clr>
            <a:srgbClr val="FBAE40"/>
          </p15:clr>
        </p15:guide>
        <p15:guide id="3" pos="3871">
          <p15:clr>
            <a:srgbClr val="FBAE40"/>
          </p15:clr>
        </p15:guide>
      </p15:sldGuideLst>
    </p:ext>
  </p:extLs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i zdjęci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 28">
            <a:extLs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12192000" cy="1346200"/>
          </a:xfrm>
          <a:prstGeom prst="rect">
            <a:avLst/>
          </a:prstGeom>
          <a:solidFill>
            <a:srgbClr val="F0E7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 dirty="0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161540" y="1771652"/>
            <a:ext cx="5362803" cy="3956704"/>
          </a:xfrm>
          <a:prstGeom prst="rect">
            <a:avLst/>
          </a:prstGeom>
          <a:ln>
            <a:noFill/>
          </a:ln>
        </p:spPr>
        <p:txBody>
          <a:bodyPr anchor="ctr"/>
          <a:lstStyle>
            <a:lvl1pPr marL="0" indent="0" algn="ctr">
              <a:buNone/>
              <a:defRPr>
                <a:solidFill>
                  <a:schemeClr val="bg2"/>
                </a:solidFill>
              </a:defRPr>
            </a:lvl1pPr>
          </a:lstStyle>
          <a:p>
            <a:endParaRPr lang="en-GB" dirty="0"/>
          </a:p>
          <a:p>
            <a:endParaRPr lang="en-GB" dirty="0"/>
          </a:p>
          <a:p>
            <a:r>
              <a:rPr lang="en-GB" dirty="0"/>
              <a:t>Photo</a:t>
            </a:r>
          </a:p>
        </p:txBody>
      </p:sp>
      <p:sp>
        <p:nvSpPr>
          <p:cNvPr id="16" name="Text Placeholder 4"/>
          <p:cNvSpPr>
            <a:spLocks noGrp="1"/>
          </p:cNvSpPr>
          <p:nvPr>
            <p:ph type="body" sz="quarter" idx="16"/>
          </p:nvPr>
        </p:nvSpPr>
        <p:spPr>
          <a:xfrm>
            <a:off x="667657" y="1771650"/>
            <a:ext cx="5362803" cy="3956706"/>
          </a:xfrm>
          <a:prstGeom prst="rect">
            <a:avLst/>
          </a:prstGeom>
        </p:spPr>
        <p:txBody>
          <a:bodyPr numCol="1" spcCol="0">
            <a:noAutofit/>
          </a:bodyPr>
          <a:lstStyle>
            <a:lvl1pPr marL="0" indent="0">
              <a:lnSpc>
                <a:spcPct val="110000"/>
              </a:lnSpc>
              <a:buNone/>
              <a:defRPr sz="2000" baseline="0">
                <a:solidFill>
                  <a:srgbClr val="162D54"/>
                </a:solidFill>
              </a:defRPr>
            </a:lvl1pPr>
            <a:lvl2pPr marL="342900" indent="0">
              <a:buNone/>
              <a:defRPr sz="900"/>
            </a:lvl2pPr>
            <a:lvl3pPr marL="685800" indent="0">
              <a:buNone/>
              <a:defRPr sz="900"/>
            </a:lvl3pPr>
            <a:lvl4pPr marL="1028700" indent="0">
              <a:buNone/>
              <a:defRPr sz="900"/>
            </a:lvl4pPr>
            <a:lvl5pPr marL="1371600" indent="0">
              <a:buNone/>
              <a:defRPr sz="900"/>
            </a:lvl5pPr>
          </a:lstStyle>
          <a:p>
            <a:endParaRPr lang="en-GB" dirty="0">
              <a:effectLst/>
              <a:latin typeface="Arial" panose="020B0604020202020204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="" xmlns:a16="http://schemas.microsoft.com/office/drawing/2014/main" id="{74D4C6BA-26E5-334C-90B8-527133B73C7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90313" y="283024"/>
            <a:ext cx="10611368" cy="780153"/>
          </a:xfrm>
          <a:prstGeom prst="rect">
            <a:avLst/>
          </a:prstGeom>
        </p:spPr>
        <p:txBody>
          <a:bodyPr/>
          <a:lstStyle>
            <a:lvl1pPr marL="0" indent="0" algn="ctr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lang="en-GB" sz="5000" kern="1200" spc="83" baseline="0" dirty="0">
                <a:solidFill>
                  <a:srgbClr val="162D54"/>
                </a:solidFill>
                <a:latin typeface="+mj-lt"/>
                <a:ea typeface="+mn-ea"/>
                <a:cs typeface="+mn-cs"/>
              </a:defRPr>
            </a:lvl1pPr>
          </a:lstStyle>
          <a:p>
            <a:r>
              <a:rPr lang="pl-PL" dirty="0" smtClean="0"/>
              <a:t>Tytuł slajdu</a:t>
            </a:r>
            <a:endParaRPr lang="en-GB" dirty="0"/>
          </a:p>
        </p:txBody>
      </p:sp>
      <p:pic>
        <p:nvPicPr>
          <p:cNvPr id="8" name="Obraz 7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1069" y="5728356"/>
            <a:ext cx="3821373" cy="11296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547670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09">
          <p15:clr>
            <a:srgbClr val="FBAE40"/>
          </p15:clr>
        </p15:guide>
        <p15:guide id="3" pos="3871">
          <p15:clr>
            <a:srgbClr val="FBAE40"/>
          </p15:clr>
        </p15:guide>
      </p15:sldGuideLst>
    </p:ext>
  </p:extLs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i inna zawartość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13011322-3B2B-E345-AD9B-6A9743D5B5F4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12192000" cy="1346200"/>
          </a:xfrm>
          <a:prstGeom prst="rect">
            <a:avLst/>
          </a:prstGeom>
          <a:solidFill>
            <a:srgbClr val="F0E7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7" hasCustomPrompt="1"/>
          </p:nvPr>
        </p:nvSpPr>
        <p:spPr>
          <a:xfrm>
            <a:off x="6167439" y="1770825"/>
            <a:ext cx="5329237" cy="3745739"/>
          </a:xfrm>
          <a:prstGeom prst="rect">
            <a:avLst/>
          </a:prstGeom>
        </p:spPr>
        <p:txBody>
          <a:bodyPr tIns="2304000"/>
          <a:lstStyle>
            <a:lvl1pPr marL="0" indent="0" algn="ctr">
              <a:buNone/>
              <a:defRPr sz="1350" baseline="0">
                <a:solidFill>
                  <a:schemeClr val="bg2"/>
                </a:solidFill>
              </a:defRPr>
            </a:lvl1pPr>
            <a:lvl2pPr marL="342900" indent="0" algn="ctr">
              <a:buNone/>
              <a:defRPr>
                <a:solidFill>
                  <a:schemeClr val="bg2"/>
                </a:solidFill>
              </a:defRPr>
            </a:lvl2pPr>
            <a:lvl3pPr marL="685800" indent="0" algn="ctr">
              <a:buNone/>
              <a:defRPr>
                <a:solidFill>
                  <a:schemeClr val="bg2"/>
                </a:solidFill>
              </a:defRPr>
            </a:lvl3pPr>
            <a:lvl4pPr marL="1028700" indent="0" algn="ctr">
              <a:buNone/>
              <a:defRPr>
                <a:solidFill>
                  <a:schemeClr val="bg2"/>
                </a:solidFill>
              </a:defRPr>
            </a:lvl4pPr>
            <a:lvl5pPr marL="1371600" indent="0" algn="ctr">
              <a:buNone/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en-US" dirty="0"/>
              <a:t>Click to insert content</a:t>
            </a:r>
            <a:endParaRPr lang="en-GB" dirty="0"/>
          </a:p>
        </p:txBody>
      </p:sp>
      <p:sp>
        <p:nvSpPr>
          <p:cNvPr id="18" name="Text Placeholder 4"/>
          <p:cNvSpPr>
            <a:spLocks noGrp="1"/>
          </p:cNvSpPr>
          <p:nvPr>
            <p:ph type="body" sz="quarter" idx="16"/>
          </p:nvPr>
        </p:nvSpPr>
        <p:spPr>
          <a:xfrm>
            <a:off x="667657" y="1771650"/>
            <a:ext cx="5362803" cy="3729684"/>
          </a:xfrm>
          <a:prstGeom prst="rect">
            <a:avLst/>
          </a:prstGeom>
        </p:spPr>
        <p:txBody>
          <a:bodyPr numCol="1" spcCol="0">
            <a:normAutofit/>
          </a:bodyPr>
          <a:lstStyle>
            <a:lvl1pPr marL="0" indent="0">
              <a:lnSpc>
                <a:spcPct val="110000"/>
              </a:lnSpc>
              <a:buNone/>
              <a:defRPr sz="2000" baseline="0">
                <a:solidFill>
                  <a:srgbClr val="162D54"/>
                </a:solidFill>
              </a:defRPr>
            </a:lvl1pPr>
            <a:lvl2pPr marL="342900" indent="0">
              <a:buNone/>
              <a:defRPr sz="900"/>
            </a:lvl2pPr>
            <a:lvl3pPr marL="685800" indent="0">
              <a:buNone/>
              <a:defRPr sz="900"/>
            </a:lvl3pPr>
            <a:lvl4pPr marL="1028700" indent="0">
              <a:buNone/>
              <a:defRPr sz="900"/>
            </a:lvl4pPr>
            <a:lvl5pPr marL="1371600" indent="0">
              <a:buNone/>
              <a:defRPr sz="900"/>
            </a:lvl5pPr>
          </a:lstStyle>
          <a:p>
            <a:endParaRPr lang="en-GB" dirty="0">
              <a:effectLst/>
              <a:latin typeface="Arial" panose="020B0604020202020204" pitchFamily="34" charset="0"/>
            </a:endParaRPr>
          </a:p>
        </p:txBody>
      </p:sp>
      <p:sp>
        <p:nvSpPr>
          <p:cNvPr id="9" name="Title 1">
            <a:extLst>
              <a:ext uri="{FF2B5EF4-FFF2-40B4-BE49-F238E27FC236}">
                <a16:creationId xmlns="" xmlns:a16="http://schemas.microsoft.com/office/drawing/2014/main" id="{ADDD6D62-86B4-094D-8571-B010BBAF72C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90313" y="283024"/>
            <a:ext cx="10611368" cy="780153"/>
          </a:xfrm>
          <a:prstGeom prst="rect">
            <a:avLst/>
          </a:prstGeom>
        </p:spPr>
        <p:txBody>
          <a:bodyPr/>
          <a:lstStyle>
            <a:lvl1pPr marL="0" indent="0" algn="ctr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lang="en-GB" sz="5000" kern="1200" spc="83" baseline="0" dirty="0">
                <a:solidFill>
                  <a:srgbClr val="162D54"/>
                </a:solidFill>
                <a:latin typeface="+mj-lt"/>
                <a:ea typeface="+mn-ea"/>
                <a:cs typeface="+mn-cs"/>
              </a:defRPr>
            </a:lvl1pPr>
          </a:lstStyle>
          <a:p>
            <a:r>
              <a:rPr lang="pl-PL" dirty="0" smtClean="0"/>
              <a:t>Tytuł slajdu</a:t>
            </a:r>
            <a:endParaRPr lang="en-GB" dirty="0"/>
          </a:p>
        </p:txBody>
      </p:sp>
      <p:pic>
        <p:nvPicPr>
          <p:cNvPr id="10" name="Obraz 9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1069" y="5728356"/>
            <a:ext cx="3821373" cy="11296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62465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3475">
          <p15:clr>
            <a:srgbClr val="FBAE40"/>
          </p15:clr>
        </p15:guide>
        <p15:guide id="2" pos="3885">
          <p15:clr>
            <a:srgbClr val="FBAE40"/>
          </p15:clr>
        </p15:guide>
        <p15:guide id="3" pos="7243">
          <p15:clr>
            <a:srgbClr val="FBAE40"/>
          </p15:clr>
        </p15:guide>
      </p15:sldGuideLst>
    </p:ext>
  </p:extLs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wa teksty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="" xmlns:a16="http://schemas.microsoft.com/office/drawing/2014/main" id="{230C16C5-45F5-3347-8255-1EB8E64B8514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12192000" cy="1346200"/>
          </a:xfrm>
          <a:prstGeom prst="rect">
            <a:avLst/>
          </a:prstGeom>
          <a:solidFill>
            <a:srgbClr val="F0E7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 dirty="0"/>
          </a:p>
        </p:txBody>
      </p:sp>
      <p:sp>
        <p:nvSpPr>
          <p:cNvPr id="8" name="Text Placeholder 4">
            <a:extLst>
              <a:ext uri="{FF2B5EF4-FFF2-40B4-BE49-F238E27FC236}">
                <a16:creationId xmlns="" xmlns:a16="http://schemas.microsoft.com/office/drawing/2014/main" id="{3E7BA1B3-4F90-4D4F-84C1-E592AC9E8A75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6161543" y="1771650"/>
            <a:ext cx="5362803" cy="3729684"/>
          </a:xfrm>
          <a:prstGeom prst="rect">
            <a:avLst/>
          </a:prstGeom>
        </p:spPr>
        <p:txBody>
          <a:bodyPr numCol="1" spcCol="0">
            <a:normAutofit/>
          </a:bodyPr>
          <a:lstStyle>
            <a:lvl1pPr marL="0" indent="0">
              <a:lnSpc>
                <a:spcPct val="110000"/>
              </a:lnSpc>
              <a:buNone/>
              <a:defRPr sz="2000" baseline="0">
                <a:solidFill>
                  <a:srgbClr val="162D54"/>
                </a:solidFill>
              </a:defRPr>
            </a:lvl1pPr>
            <a:lvl2pPr marL="342900" indent="0">
              <a:buNone/>
              <a:defRPr sz="900"/>
            </a:lvl2pPr>
            <a:lvl3pPr marL="685800" indent="0">
              <a:buNone/>
              <a:defRPr sz="900"/>
            </a:lvl3pPr>
            <a:lvl4pPr marL="1028700" indent="0">
              <a:buNone/>
              <a:defRPr sz="900"/>
            </a:lvl4pPr>
            <a:lvl5pPr marL="1371600" indent="0">
              <a:buNone/>
              <a:defRPr sz="900"/>
            </a:lvl5pPr>
          </a:lstStyle>
          <a:p>
            <a:endParaRPr lang="en-GB" dirty="0">
              <a:effectLst/>
              <a:latin typeface="Arial" panose="020B0604020202020204" pitchFamily="34" charset="0"/>
            </a:endParaRPr>
          </a:p>
        </p:txBody>
      </p:sp>
      <p:sp>
        <p:nvSpPr>
          <p:cNvPr id="7" name="Text Placeholder 4">
            <a:extLst>
              <a:ext uri="{FF2B5EF4-FFF2-40B4-BE49-F238E27FC236}">
                <a16:creationId xmlns="" xmlns:a16="http://schemas.microsoft.com/office/drawing/2014/main" id="{CB637183-FFC1-954F-A4E4-5673A3D9DAE0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667657" y="1771650"/>
            <a:ext cx="5362803" cy="3729684"/>
          </a:xfrm>
          <a:prstGeom prst="rect">
            <a:avLst/>
          </a:prstGeom>
        </p:spPr>
        <p:txBody>
          <a:bodyPr numCol="1" spcCol="0">
            <a:normAutofit/>
          </a:bodyPr>
          <a:lstStyle>
            <a:lvl1pPr marL="0" indent="0">
              <a:lnSpc>
                <a:spcPct val="110000"/>
              </a:lnSpc>
              <a:buNone/>
              <a:defRPr sz="2000" baseline="0">
                <a:solidFill>
                  <a:srgbClr val="162D54"/>
                </a:solidFill>
              </a:defRPr>
            </a:lvl1pPr>
            <a:lvl2pPr marL="342900" indent="0">
              <a:buNone/>
              <a:defRPr sz="900"/>
            </a:lvl2pPr>
            <a:lvl3pPr marL="685800" indent="0">
              <a:buNone/>
              <a:defRPr sz="900"/>
            </a:lvl3pPr>
            <a:lvl4pPr marL="1028700" indent="0">
              <a:buNone/>
              <a:defRPr sz="900"/>
            </a:lvl4pPr>
            <a:lvl5pPr marL="1371600" indent="0">
              <a:buNone/>
              <a:defRPr sz="900"/>
            </a:lvl5pPr>
          </a:lstStyle>
          <a:p>
            <a:endParaRPr lang="en-GB" dirty="0">
              <a:effectLst/>
              <a:latin typeface="Arial" panose="020B0604020202020204" pitchFamily="34" charset="0"/>
            </a:endParaRPr>
          </a:p>
        </p:txBody>
      </p:sp>
      <p:sp>
        <p:nvSpPr>
          <p:cNvPr id="11" name="Title 1">
            <a:extLst>
              <a:ext uri="{FF2B5EF4-FFF2-40B4-BE49-F238E27FC236}">
                <a16:creationId xmlns="" xmlns:a16="http://schemas.microsoft.com/office/drawing/2014/main" id="{D40236B7-FD2F-BB43-97EF-AE887B73414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90313" y="283024"/>
            <a:ext cx="10611368" cy="780153"/>
          </a:xfrm>
          <a:prstGeom prst="rect">
            <a:avLst/>
          </a:prstGeom>
        </p:spPr>
        <p:txBody>
          <a:bodyPr/>
          <a:lstStyle>
            <a:lvl1pPr marL="0" indent="0" algn="ctr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lang="en-GB" sz="5000" kern="1200" spc="83" baseline="0" dirty="0">
                <a:solidFill>
                  <a:srgbClr val="162D54"/>
                </a:solidFill>
                <a:latin typeface="+mj-lt"/>
                <a:ea typeface="+mn-ea"/>
                <a:cs typeface="+mn-cs"/>
              </a:defRPr>
            </a:lvl1pPr>
          </a:lstStyle>
          <a:p>
            <a:r>
              <a:rPr lang="pl-PL" dirty="0" smtClean="0"/>
              <a:t>Tytuł slajdu</a:t>
            </a:r>
            <a:endParaRPr lang="en-GB" dirty="0"/>
          </a:p>
        </p:txBody>
      </p:sp>
      <p:pic>
        <p:nvPicPr>
          <p:cNvPr id="12" name="Obraz 11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1069" y="5728356"/>
            <a:ext cx="3821373" cy="11296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312447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uste z tytułem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="" xmlns:a16="http://schemas.microsoft.com/office/drawing/2014/main" id="{E726463C-3D64-2E46-965C-813C4C3A1B5A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12192000" cy="1346200"/>
          </a:xfrm>
          <a:prstGeom prst="rect">
            <a:avLst/>
          </a:prstGeom>
          <a:solidFill>
            <a:srgbClr val="F0E7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 dirty="0"/>
          </a:p>
        </p:txBody>
      </p:sp>
      <p:sp>
        <p:nvSpPr>
          <p:cNvPr id="7" name="Title 1">
            <a:extLst>
              <a:ext uri="{FF2B5EF4-FFF2-40B4-BE49-F238E27FC236}">
                <a16:creationId xmlns="" xmlns:a16="http://schemas.microsoft.com/office/drawing/2014/main" id="{CD2A1CF2-DB37-D14F-87D1-56686BA5B0B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90313" y="283024"/>
            <a:ext cx="10611368" cy="780153"/>
          </a:xfrm>
          <a:prstGeom prst="rect">
            <a:avLst/>
          </a:prstGeom>
        </p:spPr>
        <p:txBody>
          <a:bodyPr/>
          <a:lstStyle>
            <a:lvl1pPr marL="0" indent="0" algn="ctr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lang="en-GB" sz="5000" kern="1200" spc="83" baseline="0" dirty="0">
                <a:solidFill>
                  <a:srgbClr val="162D54"/>
                </a:solidFill>
                <a:latin typeface="+mj-lt"/>
                <a:ea typeface="+mn-ea"/>
                <a:cs typeface="+mn-cs"/>
              </a:defRPr>
            </a:lvl1pPr>
          </a:lstStyle>
          <a:p>
            <a:r>
              <a:rPr lang="pl-PL" dirty="0" smtClean="0"/>
              <a:t>Tytuł slajdu</a:t>
            </a:r>
            <a:endParaRPr lang="en-GB" dirty="0"/>
          </a:p>
        </p:txBody>
      </p:sp>
      <p:pic>
        <p:nvPicPr>
          <p:cNvPr id="9" name="Obraz 8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1069" y="5728356"/>
            <a:ext cx="3821373" cy="11296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061101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LASYCZNE (granat - zdj-3)">
    <p:bg>
      <p:bgPr>
        <a:solidFill>
          <a:srgbClr val="1A3F8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Subtitle 2">
            <a:extLst>
              <a:ext uri="{FF2B5EF4-FFF2-40B4-BE49-F238E27FC236}">
                <a16:creationId xmlns="" xmlns:a16="http://schemas.microsoft.com/office/drawing/2014/main" id="{935FE4EA-556B-314E-B3FB-875E27135C5C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3588832"/>
            <a:ext cx="9144000" cy="315118"/>
          </a:xfrm>
          <a:prstGeom prst="rect">
            <a:avLst/>
          </a:prstGeom>
        </p:spPr>
        <p:txBody>
          <a:bodyPr anchor="t"/>
          <a:lstStyle>
            <a:lvl1pPr marL="0" indent="0" algn="ctr">
              <a:buNone/>
              <a:defRPr sz="2000" spc="83" baseline="0">
                <a:solidFill>
                  <a:schemeClr val="bg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pl-PL" dirty="0" smtClean="0"/>
              <a:t>PODTYTUŁ</a:t>
            </a:r>
            <a:endParaRPr lang="en-GB" dirty="0"/>
          </a:p>
        </p:txBody>
      </p:sp>
      <p:sp>
        <p:nvSpPr>
          <p:cNvPr id="19" name="Title 1"/>
          <p:cNvSpPr>
            <a:spLocks noGrp="1"/>
          </p:cNvSpPr>
          <p:nvPr>
            <p:ph type="ctrTitle" hasCustomPrompt="1"/>
          </p:nvPr>
        </p:nvSpPr>
        <p:spPr>
          <a:xfrm>
            <a:off x="1524000" y="1009650"/>
            <a:ext cx="9144001" cy="2419350"/>
          </a:xfrm>
          <a:prstGeom prst="rect">
            <a:avLst/>
          </a:prstGeom>
        </p:spPr>
        <p:txBody>
          <a:bodyPr anchor="b">
            <a:normAutofit/>
          </a:bodyPr>
          <a:lstStyle>
            <a:lvl1pPr algn="ctr">
              <a:defRPr sz="6000" baseline="0">
                <a:solidFill>
                  <a:schemeClr val="bg1"/>
                </a:solidFill>
              </a:defRPr>
            </a:lvl1pPr>
          </a:lstStyle>
          <a:p>
            <a:r>
              <a:rPr lang="pl-PL" dirty="0" smtClean="0"/>
              <a:t>Tytuł prezentacji</a:t>
            </a:r>
            <a:endParaRPr lang="en-GB" dirty="0"/>
          </a:p>
        </p:txBody>
      </p:sp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CC34B4AF-1AC4-FC47-AA8C-7E18E89476B6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4775" t="26410" r="73821" b="25925"/>
          <a:stretch/>
        </p:blipFill>
        <p:spPr>
          <a:xfrm>
            <a:off x="5421086" y="5021038"/>
            <a:ext cx="1355272" cy="12083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54637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uste bez tytułu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71666" y="5578231"/>
            <a:ext cx="3821373" cy="11296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395085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eść w ramce i zdjęci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18531" y="1436276"/>
            <a:ext cx="5922944" cy="5325258"/>
          </a:xfrm>
          <a:prstGeom prst="rect">
            <a:avLst/>
          </a:prstGeom>
          <a:solidFill>
            <a:srgbClr val="F0E7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 dirty="0"/>
          </a:p>
        </p:txBody>
      </p:sp>
      <p:sp>
        <p:nvSpPr>
          <p:cNvPr id="14" name="Rectangle 13">
            <a:extLst>
              <a:ext uri="{FF2B5EF4-FFF2-40B4-BE49-F238E27FC236}">
                <a16:creationId xmlns="" xmlns:a16="http://schemas.microsoft.com/office/drawing/2014/main" id="{40A1BE61-03CB-AA45-9447-1977ACE5D5C0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12192000" cy="1346200"/>
          </a:xfrm>
          <a:prstGeom prst="rect">
            <a:avLst/>
          </a:prstGeom>
          <a:solidFill>
            <a:srgbClr val="F0E7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 dirty="0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160580" y="1436276"/>
            <a:ext cx="5912891" cy="532525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>
                <a:solidFill>
                  <a:schemeClr val="bg2"/>
                </a:solidFill>
              </a:defRPr>
            </a:lvl1pPr>
          </a:lstStyle>
          <a:p>
            <a:endParaRPr lang="en-GB" dirty="0"/>
          </a:p>
          <a:p>
            <a:endParaRPr lang="en-GB" dirty="0"/>
          </a:p>
          <a:p>
            <a:r>
              <a:rPr lang="en-GB" dirty="0"/>
              <a:t>Photo</a:t>
            </a:r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790313" y="5320807"/>
            <a:ext cx="4699000" cy="461706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2000" spc="60" baseline="0">
                <a:solidFill>
                  <a:srgbClr val="162D54"/>
                </a:solidFill>
              </a:defRPr>
            </a:lvl1pPr>
            <a:lvl2pPr marL="342900" indent="0" algn="ctr">
              <a:buNone/>
              <a:defRPr sz="1350">
                <a:solidFill>
                  <a:schemeClr val="bg1"/>
                </a:solidFill>
              </a:defRPr>
            </a:lvl2pPr>
            <a:lvl3pPr marL="685800" indent="0" algn="ctr">
              <a:buNone/>
              <a:defRPr sz="1200">
                <a:solidFill>
                  <a:schemeClr val="bg1"/>
                </a:solidFill>
              </a:defRPr>
            </a:lvl3pPr>
            <a:lvl4pPr marL="1028700" indent="0" algn="ctr">
              <a:buNone/>
              <a:defRPr sz="1050">
                <a:solidFill>
                  <a:schemeClr val="bg1"/>
                </a:solidFill>
              </a:defRPr>
            </a:lvl4pPr>
            <a:lvl5pPr marL="1371600" indent="0" algn="ctr">
              <a:buNone/>
              <a:defRPr sz="1050">
                <a:solidFill>
                  <a:schemeClr val="bg1"/>
                </a:solidFill>
              </a:defRPr>
            </a:lvl5pPr>
          </a:lstStyle>
          <a:p>
            <a:pPr lvl="0"/>
            <a:r>
              <a:rPr lang="pl-PL" dirty="0" smtClean="0"/>
              <a:t>TREŚĆ</a:t>
            </a:r>
            <a:endParaRPr lang="en-US" dirty="0"/>
          </a:p>
        </p:txBody>
      </p:sp>
      <p:sp>
        <p:nvSpPr>
          <p:cNvPr id="10" name="Title 2"/>
          <p:cNvSpPr>
            <a:spLocks noGrp="1"/>
          </p:cNvSpPr>
          <p:nvPr>
            <p:ph type="ctrTitle" hasCustomPrompt="1"/>
          </p:nvPr>
        </p:nvSpPr>
        <p:spPr>
          <a:xfrm>
            <a:off x="790313" y="2485598"/>
            <a:ext cx="4699000" cy="2618434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>
              <a:defRPr sz="4800">
                <a:solidFill>
                  <a:srgbClr val="162D54"/>
                </a:solidFill>
              </a:defRPr>
            </a:lvl1pPr>
          </a:lstStyle>
          <a:p>
            <a:r>
              <a:rPr lang="pl-PL" dirty="0" smtClean="0"/>
              <a:t>Treść</a:t>
            </a:r>
            <a:endParaRPr lang="en-GB" dirty="0"/>
          </a:p>
        </p:txBody>
      </p:sp>
      <p:sp>
        <p:nvSpPr>
          <p:cNvPr id="20" name="Title 1">
            <a:extLst>
              <a:ext uri="{FF2B5EF4-FFF2-40B4-BE49-F238E27FC236}">
                <a16:creationId xmlns="" xmlns:a16="http://schemas.microsoft.com/office/drawing/2014/main" id="{E206D771-2F75-0F4A-9B86-6ECB2BD7561C}"/>
              </a:ext>
            </a:extLst>
          </p:cNvPr>
          <p:cNvSpPr txBox="1">
            <a:spLocks/>
          </p:cNvSpPr>
          <p:nvPr userDrawn="1"/>
        </p:nvSpPr>
        <p:spPr>
          <a:xfrm>
            <a:off x="790313" y="283024"/>
            <a:ext cx="10611368" cy="780153"/>
          </a:xfrm>
          <a:prstGeom prst="rect">
            <a:avLst/>
          </a:prstGeom>
        </p:spPr>
        <p:txBody>
          <a:bodyPr/>
          <a:lstStyle>
            <a:lvl1pPr marL="0" indent="0" algn="ctr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lang="en-GB" sz="5000" kern="1200" spc="83" baseline="0" dirty="0">
                <a:solidFill>
                  <a:srgbClr val="FFFCEE"/>
                </a:solidFill>
                <a:latin typeface="+mj-lt"/>
                <a:ea typeface="+mn-ea"/>
                <a:cs typeface="+mn-cs"/>
              </a:defRPr>
            </a:lvl1pPr>
          </a:lstStyle>
          <a:p>
            <a:r>
              <a:rPr lang="pl-PL" sz="5000" dirty="0" smtClean="0">
                <a:solidFill>
                  <a:srgbClr val="162D54"/>
                </a:solidFill>
              </a:rPr>
              <a:t>Tytuł slajdu</a:t>
            </a:r>
            <a:endParaRPr lang="en-US" sz="5000" dirty="0">
              <a:solidFill>
                <a:srgbClr val="162D5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308114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djęcie i tekst w ramc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6160580" y="1436276"/>
            <a:ext cx="5912891" cy="5325259"/>
          </a:xfrm>
          <a:prstGeom prst="rect">
            <a:avLst/>
          </a:prstGeom>
          <a:solidFill>
            <a:srgbClr val="F0E7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 dirty="0"/>
          </a:p>
        </p:txBody>
      </p:sp>
      <p:sp>
        <p:nvSpPr>
          <p:cNvPr id="8" name="Rectangle 7">
            <a:extLst>
              <a:ext uri="{FF2B5EF4-FFF2-40B4-BE49-F238E27FC236}">
                <a16:creationId xmlns="" xmlns:a16="http://schemas.microsoft.com/office/drawing/2014/main" id="{910C04DF-EFB5-5849-B951-94A8A0DA9ADD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12192000" cy="1346200"/>
          </a:xfrm>
          <a:prstGeom prst="rect">
            <a:avLst/>
          </a:prstGeom>
          <a:solidFill>
            <a:srgbClr val="F0E7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 dirty="0"/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6840020" y="2162630"/>
            <a:ext cx="4699000" cy="3910624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2000" spc="0" baseline="0">
                <a:solidFill>
                  <a:srgbClr val="162D54"/>
                </a:solidFill>
                <a:latin typeface="Arial" panose="020B0604020202020204" pitchFamily="34" charset="0"/>
              </a:defRPr>
            </a:lvl1pPr>
            <a:lvl2pPr marL="342900" indent="0" algn="ctr">
              <a:buNone/>
              <a:defRPr sz="1350">
                <a:solidFill>
                  <a:schemeClr val="bg1"/>
                </a:solidFill>
              </a:defRPr>
            </a:lvl2pPr>
            <a:lvl3pPr marL="685800" indent="0" algn="ctr">
              <a:buNone/>
              <a:defRPr sz="1200">
                <a:solidFill>
                  <a:schemeClr val="bg1"/>
                </a:solidFill>
              </a:defRPr>
            </a:lvl3pPr>
            <a:lvl4pPr marL="1028700" indent="0" algn="ctr">
              <a:buNone/>
              <a:defRPr sz="1050">
                <a:solidFill>
                  <a:schemeClr val="bg1"/>
                </a:solidFill>
              </a:defRPr>
            </a:lvl4pPr>
            <a:lvl5pPr marL="1371600" indent="0" algn="ctr">
              <a:buNone/>
              <a:defRPr sz="1050">
                <a:solidFill>
                  <a:schemeClr val="bg1"/>
                </a:solidFill>
              </a:defRPr>
            </a:lvl5pPr>
          </a:lstStyle>
          <a:p>
            <a:pPr lvl="0"/>
            <a:r>
              <a:rPr lang="pl-PL" dirty="0" smtClean="0"/>
              <a:t>TREŚĆ</a:t>
            </a:r>
            <a:endParaRPr lang="en-US" dirty="0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18461" y="1449924"/>
            <a:ext cx="5922944" cy="5325259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>
                <a:solidFill>
                  <a:schemeClr val="bg2"/>
                </a:solidFill>
              </a:defRPr>
            </a:lvl1pPr>
          </a:lstStyle>
          <a:p>
            <a:endParaRPr lang="en-GB" dirty="0"/>
          </a:p>
          <a:p>
            <a:endParaRPr lang="en-GB" dirty="0"/>
          </a:p>
          <a:p>
            <a:r>
              <a:rPr lang="en-GB" dirty="0"/>
              <a:t>Photo</a:t>
            </a:r>
          </a:p>
        </p:txBody>
      </p:sp>
      <p:sp>
        <p:nvSpPr>
          <p:cNvPr id="12" name="Title 1">
            <a:extLst>
              <a:ext uri="{FF2B5EF4-FFF2-40B4-BE49-F238E27FC236}">
                <a16:creationId xmlns="" xmlns:a16="http://schemas.microsoft.com/office/drawing/2014/main" id="{34C202FB-2CAB-4D42-957B-F5A1C8FEC85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90313" y="283024"/>
            <a:ext cx="10611368" cy="780153"/>
          </a:xfrm>
          <a:prstGeom prst="rect">
            <a:avLst/>
          </a:prstGeom>
        </p:spPr>
        <p:txBody>
          <a:bodyPr/>
          <a:lstStyle>
            <a:lvl1pPr marL="0" indent="0" algn="ctr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lang="en-GB" sz="5000" kern="1200" spc="83" baseline="0" dirty="0">
                <a:solidFill>
                  <a:srgbClr val="162D54"/>
                </a:solidFill>
                <a:latin typeface="+mj-lt"/>
                <a:ea typeface="+mn-ea"/>
                <a:cs typeface="+mn-cs"/>
              </a:defRPr>
            </a:lvl1pPr>
          </a:lstStyle>
          <a:p>
            <a:r>
              <a:rPr lang="pl-PL" dirty="0" smtClean="0"/>
              <a:t>Tytuł slajdu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050582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(przezroczyste) i zdjęci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18531" y="1436276"/>
            <a:ext cx="5923517" cy="5325258"/>
          </a:xfrm>
          <a:prstGeom prst="rect">
            <a:avLst/>
          </a:prstGeom>
          <a:solidFill>
            <a:srgbClr val="F0E7D9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 dirty="0"/>
          </a:p>
        </p:txBody>
      </p:sp>
      <p:sp>
        <p:nvSpPr>
          <p:cNvPr id="9" name="Rectangle 8">
            <a:extLst>
              <a:ext uri="{FF2B5EF4-FFF2-40B4-BE49-F238E27FC236}">
                <a16:creationId xmlns="" xmlns:a16="http://schemas.microsoft.com/office/drawing/2014/main" id="{68D97EE1-E327-B042-8244-0E4E747C8D0A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12192000" cy="1346200"/>
          </a:xfrm>
          <a:prstGeom prst="rect">
            <a:avLst/>
          </a:prstGeom>
          <a:solidFill>
            <a:srgbClr val="F0E7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 dirty="0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160580" y="1436276"/>
            <a:ext cx="5912891" cy="532525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>
                <a:solidFill>
                  <a:schemeClr val="bg2"/>
                </a:solidFill>
              </a:defRPr>
            </a:lvl1pPr>
          </a:lstStyle>
          <a:p>
            <a:endParaRPr lang="en-GB" dirty="0"/>
          </a:p>
          <a:p>
            <a:endParaRPr lang="en-GB" dirty="0"/>
          </a:p>
          <a:p>
            <a:r>
              <a:rPr lang="en-GB" dirty="0"/>
              <a:t>Photo</a:t>
            </a:r>
          </a:p>
        </p:txBody>
      </p:sp>
      <p:sp>
        <p:nvSpPr>
          <p:cNvPr id="13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730789" y="2075353"/>
            <a:ext cx="4699000" cy="4047101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2000" spc="0" baseline="0">
                <a:solidFill>
                  <a:srgbClr val="162D54"/>
                </a:solidFill>
                <a:latin typeface="Arial" panose="020B0604020202020204" pitchFamily="34" charset="0"/>
              </a:defRPr>
            </a:lvl1pPr>
            <a:lvl2pPr marL="342900" indent="0" algn="ctr">
              <a:buNone/>
              <a:defRPr sz="1350">
                <a:solidFill>
                  <a:schemeClr val="bg1"/>
                </a:solidFill>
              </a:defRPr>
            </a:lvl2pPr>
            <a:lvl3pPr marL="685800" indent="0" algn="ctr">
              <a:buNone/>
              <a:defRPr sz="1200">
                <a:solidFill>
                  <a:schemeClr val="bg1"/>
                </a:solidFill>
              </a:defRPr>
            </a:lvl3pPr>
            <a:lvl4pPr marL="1028700" indent="0" algn="ctr">
              <a:buNone/>
              <a:defRPr sz="1050">
                <a:solidFill>
                  <a:schemeClr val="bg1"/>
                </a:solidFill>
              </a:defRPr>
            </a:lvl4pPr>
            <a:lvl5pPr marL="1371600" indent="0" algn="ctr">
              <a:buNone/>
              <a:defRPr sz="1050">
                <a:solidFill>
                  <a:schemeClr val="bg1"/>
                </a:solidFill>
              </a:defRPr>
            </a:lvl5pPr>
          </a:lstStyle>
          <a:p>
            <a:pPr lvl="0"/>
            <a:r>
              <a:rPr lang="pl-PL" dirty="0" smtClean="0"/>
              <a:t>TREŚĆ</a:t>
            </a:r>
            <a:endParaRPr lang="en-US" dirty="0"/>
          </a:p>
        </p:txBody>
      </p:sp>
      <p:sp>
        <p:nvSpPr>
          <p:cNvPr id="12" name="Title 1">
            <a:extLst>
              <a:ext uri="{FF2B5EF4-FFF2-40B4-BE49-F238E27FC236}">
                <a16:creationId xmlns="" xmlns:a16="http://schemas.microsoft.com/office/drawing/2014/main" id="{35A895F7-50AF-524D-94D9-ADFF841C697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90313" y="283024"/>
            <a:ext cx="10611368" cy="780153"/>
          </a:xfrm>
          <a:prstGeom prst="rect">
            <a:avLst/>
          </a:prstGeom>
        </p:spPr>
        <p:txBody>
          <a:bodyPr/>
          <a:lstStyle>
            <a:lvl1pPr marL="0" indent="0" algn="ctr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lang="en-GB" sz="5000" kern="1200" spc="83" baseline="0" dirty="0">
                <a:solidFill>
                  <a:srgbClr val="162D54"/>
                </a:solidFill>
                <a:latin typeface="+mj-lt"/>
                <a:ea typeface="+mn-ea"/>
                <a:cs typeface="+mn-cs"/>
              </a:defRPr>
            </a:lvl1pPr>
          </a:lstStyle>
          <a:p>
            <a:r>
              <a:rPr lang="pl-PL" dirty="0" smtClean="0"/>
              <a:t>Tytuł slajdu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7581230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 28">
            <a:extLs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12192000" cy="1346200"/>
          </a:xfrm>
          <a:prstGeom prst="rect">
            <a:avLst/>
          </a:prstGeom>
          <a:solidFill>
            <a:srgbClr val="162D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 dirty="0"/>
          </a:p>
        </p:txBody>
      </p:sp>
      <p:sp>
        <p:nvSpPr>
          <p:cNvPr id="16" name="Text Placeholder 4"/>
          <p:cNvSpPr>
            <a:spLocks noGrp="1"/>
          </p:cNvSpPr>
          <p:nvPr>
            <p:ph type="body" sz="quarter" idx="16" hasCustomPrompt="1"/>
          </p:nvPr>
        </p:nvSpPr>
        <p:spPr>
          <a:xfrm>
            <a:off x="667658" y="1771650"/>
            <a:ext cx="10856685" cy="3926506"/>
          </a:xfrm>
          <a:prstGeom prst="rect">
            <a:avLst/>
          </a:prstGeom>
        </p:spPr>
        <p:txBody>
          <a:bodyPr numCol="1" spcCol="0">
            <a:noAutofit/>
          </a:bodyPr>
          <a:lstStyle>
            <a:lvl1pPr marL="0" indent="0">
              <a:lnSpc>
                <a:spcPct val="110000"/>
              </a:lnSpc>
              <a:buFont typeface="Arial" panose="020B0604020202020204" pitchFamily="34" charset="0"/>
              <a:buNone/>
              <a:defRPr sz="2000" baseline="0">
                <a:solidFill>
                  <a:srgbClr val="162D54"/>
                </a:solidFill>
              </a:defRPr>
            </a:lvl1pPr>
            <a:lvl2pPr marL="514350" indent="-171450">
              <a:lnSpc>
                <a:spcPct val="100000"/>
              </a:lnSpc>
              <a:buFont typeface="Arial" panose="020B0604020202020204" pitchFamily="34" charset="0"/>
              <a:buChar char="•"/>
              <a:defRPr sz="900"/>
            </a:lvl2pPr>
            <a:lvl3pPr marL="685800" indent="0">
              <a:buNone/>
              <a:defRPr sz="900"/>
            </a:lvl3pPr>
            <a:lvl4pPr marL="1028700" indent="0">
              <a:buNone/>
              <a:defRPr sz="900"/>
            </a:lvl4pPr>
            <a:lvl5pPr marL="1371600" indent="0">
              <a:buNone/>
              <a:defRPr sz="900"/>
            </a:lvl5pPr>
          </a:lstStyle>
          <a:p>
            <a:r>
              <a:rPr lang="pl-PL" dirty="0" smtClean="0">
                <a:effectLst/>
                <a:latin typeface="Arial" panose="020B0604020202020204" pitchFamily="34" charset="0"/>
              </a:rPr>
              <a:t>Kliknij, aby dodać tekst</a:t>
            </a:r>
          </a:p>
        </p:txBody>
      </p:sp>
      <p:sp>
        <p:nvSpPr>
          <p:cNvPr id="2" name="Title 1">
            <a:extLst>
              <a:ext uri="{FF2B5EF4-FFF2-40B4-BE49-F238E27FC236}">
                <a16:creationId xmlns="" xmlns:a16="http://schemas.microsoft.com/office/drawing/2014/main" id="{74D4C6BA-26E5-334C-90B8-527133B73C7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90313" y="283024"/>
            <a:ext cx="10611368" cy="780153"/>
          </a:xfrm>
          <a:prstGeom prst="rect">
            <a:avLst/>
          </a:prstGeom>
        </p:spPr>
        <p:txBody>
          <a:bodyPr/>
          <a:lstStyle>
            <a:lvl1pPr marL="0" indent="0" algn="ctr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lang="en-GB" sz="5000" b="1" kern="1200" spc="83" baseline="0" dirty="0">
                <a:solidFill>
                  <a:schemeClr val="bg1"/>
                </a:solidFill>
                <a:latin typeface="Gadugi" panose="020B0502040204020203" pitchFamily="34" charset="0"/>
                <a:ea typeface="Gadugi" panose="020B0502040204020203" pitchFamily="34" charset="0"/>
                <a:cs typeface="+mn-cs"/>
              </a:defRPr>
            </a:lvl1pPr>
          </a:lstStyle>
          <a:p>
            <a:r>
              <a:rPr lang="pl-PL" dirty="0" smtClean="0"/>
              <a:t>Tytuł slajdu</a:t>
            </a:r>
            <a:endParaRPr lang="en-GB" dirty="0"/>
          </a:p>
        </p:txBody>
      </p:sp>
      <p:pic>
        <p:nvPicPr>
          <p:cNvPr id="4" name="Obraz 3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5418161"/>
            <a:ext cx="3507475" cy="17537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845318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09">
          <p15:clr>
            <a:srgbClr val="FBAE40"/>
          </p15:clr>
        </p15:guide>
        <p15:guide id="3" pos="3871">
          <p15:clr>
            <a:srgbClr val="FBAE40"/>
          </p15:clr>
        </p15:guide>
      </p15:sldGuideLst>
    </p:ext>
  </p:extLs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i zdjęci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 28">
            <a:extLs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12192000" cy="1346200"/>
          </a:xfrm>
          <a:prstGeom prst="rect">
            <a:avLst/>
          </a:prstGeom>
          <a:solidFill>
            <a:srgbClr val="162D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 dirty="0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161540" y="1771652"/>
            <a:ext cx="5362803" cy="3956704"/>
          </a:xfrm>
          <a:prstGeom prst="rect">
            <a:avLst/>
          </a:prstGeom>
          <a:ln>
            <a:noFill/>
          </a:ln>
        </p:spPr>
        <p:txBody>
          <a:bodyPr anchor="ctr"/>
          <a:lstStyle>
            <a:lvl1pPr marL="0" indent="0" algn="ctr">
              <a:buNone/>
              <a:defRPr>
                <a:solidFill>
                  <a:schemeClr val="bg2"/>
                </a:solidFill>
              </a:defRPr>
            </a:lvl1pPr>
          </a:lstStyle>
          <a:p>
            <a:endParaRPr lang="en-GB" dirty="0"/>
          </a:p>
          <a:p>
            <a:endParaRPr lang="en-GB" dirty="0"/>
          </a:p>
          <a:p>
            <a:r>
              <a:rPr lang="en-GB" dirty="0"/>
              <a:t>Photo</a:t>
            </a:r>
          </a:p>
        </p:txBody>
      </p:sp>
      <p:sp>
        <p:nvSpPr>
          <p:cNvPr id="16" name="Text Placeholder 4"/>
          <p:cNvSpPr>
            <a:spLocks noGrp="1"/>
          </p:cNvSpPr>
          <p:nvPr>
            <p:ph type="body" sz="quarter" idx="16"/>
          </p:nvPr>
        </p:nvSpPr>
        <p:spPr>
          <a:xfrm>
            <a:off x="667657" y="1771650"/>
            <a:ext cx="5362803" cy="3956706"/>
          </a:xfrm>
          <a:prstGeom prst="rect">
            <a:avLst/>
          </a:prstGeom>
        </p:spPr>
        <p:txBody>
          <a:bodyPr numCol="1" spcCol="0">
            <a:noAutofit/>
          </a:bodyPr>
          <a:lstStyle>
            <a:lvl1pPr marL="0" indent="0">
              <a:lnSpc>
                <a:spcPct val="110000"/>
              </a:lnSpc>
              <a:buNone/>
              <a:defRPr sz="2000" baseline="0">
                <a:solidFill>
                  <a:srgbClr val="162D54"/>
                </a:solidFill>
              </a:defRPr>
            </a:lvl1pPr>
            <a:lvl2pPr marL="342900" indent="0">
              <a:buNone/>
              <a:defRPr sz="900"/>
            </a:lvl2pPr>
            <a:lvl3pPr marL="685800" indent="0">
              <a:buNone/>
              <a:defRPr sz="900"/>
            </a:lvl3pPr>
            <a:lvl4pPr marL="1028700" indent="0">
              <a:buNone/>
              <a:defRPr sz="900"/>
            </a:lvl4pPr>
            <a:lvl5pPr marL="1371600" indent="0">
              <a:buNone/>
              <a:defRPr sz="900"/>
            </a:lvl5pPr>
          </a:lstStyle>
          <a:p>
            <a:endParaRPr lang="en-GB" dirty="0">
              <a:effectLst/>
              <a:latin typeface="Arial" panose="020B0604020202020204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="" xmlns:a16="http://schemas.microsoft.com/office/drawing/2014/main" id="{74D4C6BA-26E5-334C-90B8-527133B73C7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90313" y="283024"/>
            <a:ext cx="10611368" cy="780153"/>
          </a:xfrm>
          <a:prstGeom prst="rect">
            <a:avLst/>
          </a:prstGeom>
        </p:spPr>
        <p:txBody>
          <a:bodyPr/>
          <a:lstStyle>
            <a:lvl1pPr marL="0" indent="0" algn="ctr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lang="en-GB" sz="5000" b="1" kern="1200" spc="83" baseline="0" dirty="0">
                <a:solidFill>
                  <a:schemeClr val="bg1"/>
                </a:solidFill>
                <a:latin typeface="Gadugi" panose="020B0502040204020203" pitchFamily="34" charset="0"/>
                <a:ea typeface="Gadugi" panose="020B0502040204020203" pitchFamily="34" charset="0"/>
                <a:cs typeface="+mn-cs"/>
              </a:defRPr>
            </a:lvl1pPr>
          </a:lstStyle>
          <a:p>
            <a:r>
              <a:rPr lang="pl-PL" dirty="0" smtClean="0"/>
              <a:t>Tytuł slajdu</a:t>
            </a:r>
            <a:endParaRPr lang="en-GB" dirty="0"/>
          </a:p>
        </p:txBody>
      </p:sp>
      <p:pic>
        <p:nvPicPr>
          <p:cNvPr id="7" name="Obraz 6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5418161"/>
            <a:ext cx="3507475" cy="17537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638607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09">
          <p15:clr>
            <a:srgbClr val="FBAE40"/>
          </p15:clr>
        </p15:guide>
        <p15:guide id="3" pos="3871">
          <p15:clr>
            <a:srgbClr val="FBAE40"/>
          </p15:clr>
        </p15:guide>
      </p15:sldGuideLst>
    </p:ext>
  </p:extLs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i inna zawartość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13011322-3B2B-E345-AD9B-6A9743D5B5F4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12192000" cy="1346200"/>
          </a:xfrm>
          <a:prstGeom prst="rect">
            <a:avLst/>
          </a:prstGeom>
          <a:solidFill>
            <a:srgbClr val="162D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7" hasCustomPrompt="1"/>
          </p:nvPr>
        </p:nvSpPr>
        <p:spPr>
          <a:xfrm>
            <a:off x="6167439" y="1770825"/>
            <a:ext cx="5329237" cy="3745739"/>
          </a:xfrm>
          <a:prstGeom prst="rect">
            <a:avLst/>
          </a:prstGeom>
        </p:spPr>
        <p:txBody>
          <a:bodyPr tIns="2304000"/>
          <a:lstStyle>
            <a:lvl1pPr marL="0" indent="0" algn="ctr">
              <a:buNone/>
              <a:defRPr sz="1350" baseline="0">
                <a:solidFill>
                  <a:schemeClr val="bg2"/>
                </a:solidFill>
              </a:defRPr>
            </a:lvl1pPr>
            <a:lvl2pPr marL="342900" indent="0" algn="ctr">
              <a:buNone/>
              <a:defRPr>
                <a:solidFill>
                  <a:schemeClr val="bg2"/>
                </a:solidFill>
              </a:defRPr>
            </a:lvl2pPr>
            <a:lvl3pPr marL="685800" indent="0" algn="ctr">
              <a:buNone/>
              <a:defRPr>
                <a:solidFill>
                  <a:schemeClr val="bg2"/>
                </a:solidFill>
              </a:defRPr>
            </a:lvl3pPr>
            <a:lvl4pPr marL="1028700" indent="0" algn="ctr">
              <a:buNone/>
              <a:defRPr>
                <a:solidFill>
                  <a:schemeClr val="bg2"/>
                </a:solidFill>
              </a:defRPr>
            </a:lvl4pPr>
            <a:lvl5pPr marL="1371600" indent="0" algn="ctr">
              <a:buNone/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en-US" dirty="0"/>
              <a:t>Click to insert content</a:t>
            </a:r>
            <a:endParaRPr lang="en-GB" dirty="0"/>
          </a:p>
        </p:txBody>
      </p:sp>
      <p:sp>
        <p:nvSpPr>
          <p:cNvPr id="18" name="Text Placeholder 4"/>
          <p:cNvSpPr>
            <a:spLocks noGrp="1"/>
          </p:cNvSpPr>
          <p:nvPr>
            <p:ph type="body" sz="quarter" idx="16"/>
          </p:nvPr>
        </p:nvSpPr>
        <p:spPr>
          <a:xfrm>
            <a:off x="667657" y="1771650"/>
            <a:ext cx="5362803" cy="3729684"/>
          </a:xfrm>
          <a:prstGeom prst="rect">
            <a:avLst/>
          </a:prstGeom>
        </p:spPr>
        <p:txBody>
          <a:bodyPr numCol="1" spcCol="0">
            <a:normAutofit/>
          </a:bodyPr>
          <a:lstStyle>
            <a:lvl1pPr marL="0" indent="0">
              <a:lnSpc>
                <a:spcPct val="110000"/>
              </a:lnSpc>
              <a:buNone/>
              <a:defRPr sz="2000" baseline="0">
                <a:solidFill>
                  <a:srgbClr val="162D54"/>
                </a:solidFill>
              </a:defRPr>
            </a:lvl1pPr>
            <a:lvl2pPr marL="342900" indent="0">
              <a:buNone/>
              <a:defRPr sz="900"/>
            </a:lvl2pPr>
            <a:lvl3pPr marL="685800" indent="0">
              <a:buNone/>
              <a:defRPr sz="900"/>
            </a:lvl3pPr>
            <a:lvl4pPr marL="1028700" indent="0">
              <a:buNone/>
              <a:defRPr sz="900"/>
            </a:lvl4pPr>
            <a:lvl5pPr marL="1371600" indent="0">
              <a:buNone/>
              <a:defRPr sz="900"/>
            </a:lvl5pPr>
          </a:lstStyle>
          <a:p>
            <a:endParaRPr lang="en-GB" dirty="0">
              <a:effectLst/>
              <a:latin typeface="Arial" panose="020B0604020202020204" pitchFamily="34" charset="0"/>
            </a:endParaRPr>
          </a:p>
        </p:txBody>
      </p:sp>
      <p:sp>
        <p:nvSpPr>
          <p:cNvPr id="9" name="Title 1">
            <a:extLst>
              <a:ext uri="{FF2B5EF4-FFF2-40B4-BE49-F238E27FC236}">
                <a16:creationId xmlns="" xmlns:a16="http://schemas.microsoft.com/office/drawing/2014/main" id="{ADDD6D62-86B4-094D-8571-B010BBAF72C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90313" y="283024"/>
            <a:ext cx="10611368" cy="780153"/>
          </a:xfrm>
          <a:prstGeom prst="rect">
            <a:avLst/>
          </a:prstGeom>
        </p:spPr>
        <p:txBody>
          <a:bodyPr/>
          <a:lstStyle>
            <a:lvl1pPr marL="0" indent="0" algn="ctr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lang="en-GB" sz="5000" b="1" kern="1200" spc="83" baseline="0" dirty="0">
                <a:solidFill>
                  <a:schemeClr val="bg1"/>
                </a:solidFill>
                <a:latin typeface="Gadugi" panose="020B0502040204020203" pitchFamily="34" charset="0"/>
                <a:ea typeface="Gadugi" panose="020B0502040204020203" pitchFamily="34" charset="0"/>
                <a:cs typeface="+mn-cs"/>
              </a:defRPr>
            </a:lvl1pPr>
          </a:lstStyle>
          <a:p>
            <a:r>
              <a:rPr lang="pl-PL" dirty="0" smtClean="0"/>
              <a:t>Tytuł slajdu</a:t>
            </a:r>
            <a:endParaRPr lang="en-GB" dirty="0"/>
          </a:p>
        </p:txBody>
      </p:sp>
      <p:pic>
        <p:nvPicPr>
          <p:cNvPr id="8" name="Obraz 7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5418161"/>
            <a:ext cx="3507475" cy="17537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469932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3475">
          <p15:clr>
            <a:srgbClr val="FBAE40"/>
          </p15:clr>
        </p15:guide>
        <p15:guide id="2" pos="3885">
          <p15:clr>
            <a:srgbClr val="FBAE40"/>
          </p15:clr>
        </p15:guide>
        <p15:guide id="3" pos="7243">
          <p15:clr>
            <a:srgbClr val="FBAE40"/>
          </p15:clr>
        </p15:guide>
      </p15:sldGuideLst>
    </p:ext>
  </p:extLs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wa teksty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="" xmlns:a16="http://schemas.microsoft.com/office/drawing/2014/main" id="{230C16C5-45F5-3347-8255-1EB8E64B8514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12192000" cy="1346200"/>
          </a:xfrm>
          <a:prstGeom prst="rect">
            <a:avLst/>
          </a:prstGeom>
          <a:solidFill>
            <a:srgbClr val="162D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 dirty="0"/>
          </a:p>
        </p:txBody>
      </p:sp>
      <p:sp>
        <p:nvSpPr>
          <p:cNvPr id="8" name="Text Placeholder 4">
            <a:extLst>
              <a:ext uri="{FF2B5EF4-FFF2-40B4-BE49-F238E27FC236}">
                <a16:creationId xmlns="" xmlns:a16="http://schemas.microsoft.com/office/drawing/2014/main" id="{3E7BA1B3-4F90-4D4F-84C1-E592AC9E8A75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6161543" y="1771650"/>
            <a:ext cx="5362803" cy="3729684"/>
          </a:xfrm>
          <a:prstGeom prst="rect">
            <a:avLst/>
          </a:prstGeom>
        </p:spPr>
        <p:txBody>
          <a:bodyPr numCol="1" spcCol="0">
            <a:normAutofit/>
          </a:bodyPr>
          <a:lstStyle>
            <a:lvl1pPr marL="0" indent="0">
              <a:lnSpc>
                <a:spcPct val="110000"/>
              </a:lnSpc>
              <a:buNone/>
              <a:defRPr sz="2000" baseline="0">
                <a:solidFill>
                  <a:srgbClr val="162D54"/>
                </a:solidFill>
              </a:defRPr>
            </a:lvl1pPr>
            <a:lvl2pPr marL="342900" indent="0">
              <a:buNone/>
              <a:defRPr sz="900"/>
            </a:lvl2pPr>
            <a:lvl3pPr marL="685800" indent="0">
              <a:buNone/>
              <a:defRPr sz="900"/>
            </a:lvl3pPr>
            <a:lvl4pPr marL="1028700" indent="0">
              <a:buNone/>
              <a:defRPr sz="900"/>
            </a:lvl4pPr>
            <a:lvl5pPr marL="1371600" indent="0">
              <a:buNone/>
              <a:defRPr sz="900"/>
            </a:lvl5pPr>
          </a:lstStyle>
          <a:p>
            <a:endParaRPr lang="en-GB" dirty="0">
              <a:effectLst/>
              <a:latin typeface="Arial" panose="020B0604020202020204" pitchFamily="34" charset="0"/>
            </a:endParaRPr>
          </a:p>
        </p:txBody>
      </p:sp>
      <p:sp>
        <p:nvSpPr>
          <p:cNvPr id="7" name="Text Placeholder 4">
            <a:extLst>
              <a:ext uri="{FF2B5EF4-FFF2-40B4-BE49-F238E27FC236}">
                <a16:creationId xmlns="" xmlns:a16="http://schemas.microsoft.com/office/drawing/2014/main" id="{CB637183-FFC1-954F-A4E4-5673A3D9DAE0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667657" y="1771650"/>
            <a:ext cx="5362803" cy="3729684"/>
          </a:xfrm>
          <a:prstGeom prst="rect">
            <a:avLst/>
          </a:prstGeom>
        </p:spPr>
        <p:txBody>
          <a:bodyPr numCol="1" spcCol="0">
            <a:normAutofit/>
          </a:bodyPr>
          <a:lstStyle>
            <a:lvl1pPr marL="0" indent="0">
              <a:lnSpc>
                <a:spcPct val="110000"/>
              </a:lnSpc>
              <a:buNone/>
              <a:defRPr sz="2000" baseline="0">
                <a:solidFill>
                  <a:srgbClr val="162D54"/>
                </a:solidFill>
              </a:defRPr>
            </a:lvl1pPr>
            <a:lvl2pPr marL="342900" indent="0">
              <a:buNone/>
              <a:defRPr sz="900"/>
            </a:lvl2pPr>
            <a:lvl3pPr marL="685800" indent="0">
              <a:buNone/>
              <a:defRPr sz="900"/>
            </a:lvl3pPr>
            <a:lvl4pPr marL="1028700" indent="0">
              <a:buNone/>
              <a:defRPr sz="900"/>
            </a:lvl4pPr>
            <a:lvl5pPr marL="1371600" indent="0">
              <a:buNone/>
              <a:defRPr sz="900"/>
            </a:lvl5pPr>
          </a:lstStyle>
          <a:p>
            <a:endParaRPr lang="en-GB" dirty="0">
              <a:effectLst/>
              <a:latin typeface="Arial" panose="020B0604020202020204" pitchFamily="34" charset="0"/>
            </a:endParaRPr>
          </a:p>
        </p:txBody>
      </p:sp>
      <p:sp>
        <p:nvSpPr>
          <p:cNvPr id="11" name="Title 1">
            <a:extLst>
              <a:ext uri="{FF2B5EF4-FFF2-40B4-BE49-F238E27FC236}">
                <a16:creationId xmlns="" xmlns:a16="http://schemas.microsoft.com/office/drawing/2014/main" id="{D40236B7-FD2F-BB43-97EF-AE887B73414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90313" y="283024"/>
            <a:ext cx="10611368" cy="780153"/>
          </a:xfrm>
          <a:prstGeom prst="rect">
            <a:avLst/>
          </a:prstGeom>
        </p:spPr>
        <p:txBody>
          <a:bodyPr/>
          <a:lstStyle>
            <a:lvl1pPr marL="0" indent="0" algn="ctr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lang="en-GB" sz="5000" b="1" kern="1200" spc="83" baseline="0" dirty="0">
                <a:solidFill>
                  <a:schemeClr val="bg1"/>
                </a:solidFill>
                <a:latin typeface="Gadugi" panose="020B0502040204020203" pitchFamily="34" charset="0"/>
                <a:ea typeface="Gadugi" panose="020B0502040204020203" pitchFamily="34" charset="0"/>
                <a:cs typeface="+mn-cs"/>
              </a:defRPr>
            </a:lvl1pPr>
          </a:lstStyle>
          <a:p>
            <a:r>
              <a:rPr lang="pl-PL" dirty="0" smtClean="0"/>
              <a:t>Tytuł slajdu</a:t>
            </a:r>
            <a:endParaRPr lang="en-GB" dirty="0"/>
          </a:p>
        </p:txBody>
      </p:sp>
      <p:pic>
        <p:nvPicPr>
          <p:cNvPr id="10" name="Obraz 9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5418161"/>
            <a:ext cx="3507475" cy="17537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514997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uste z tytułem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="" xmlns:a16="http://schemas.microsoft.com/office/drawing/2014/main" id="{E726463C-3D64-2E46-965C-813C4C3A1B5A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12192000" cy="1346200"/>
          </a:xfrm>
          <a:prstGeom prst="rect">
            <a:avLst/>
          </a:prstGeom>
          <a:solidFill>
            <a:srgbClr val="162D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 dirty="0"/>
          </a:p>
        </p:txBody>
      </p:sp>
      <p:sp>
        <p:nvSpPr>
          <p:cNvPr id="7" name="Title 1">
            <a:extLst>
              <a:ext uri="{FF2B5EF4-FFF2-40B4-BE49-F238E27FC236}">
                <a16:creationId xmlns="" xmlns:a16="http://schemas.microsoft.com/office/drawing/2014/main" id="{CD2A1CF2-DB37-D14F-87D1-56686BA5B0B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90313" y="283024"/>
            <a:ext cx="10611368" cy="780153"/>
          </a:xfrm>
          <a:prstGeom prst="rect">
            <a:avLst/>
          </a:prstGeom>
        </p:spPr>
        <p:txBody>
          <a:bodyPr/>
          <a:lstStyle>
            <a:lvl1pPr marL="0" indent="0" algn="ctr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lang="en-GB" sz="5000" b="1" kern="1200" spc="83" baseline="0" dirty="0">
                <a:solidFill>
                  <a:schemeClr val="bg1"/>
                </a:solidFill>
                <a:latin typeface="Gadugi" panose="020B0502040204020203" pitchFamily="34" charset="0"/>
                <a:ea typeface="Gadugi" panose="020B0502040204020203" pitchFamily="34" charset="0"/>
                <a:cs typeface="+mn-cs"/>
              </a:defRPr>
            </a:lvl1pPr>
          </a:lstStyle>
          <a:p>
            <a:r>
              <a:rPr lang="pl-PL" dirty="0" smtClean="0"/>
              <a:t>Tytuł slajdu</a:t>
            </a:r>
            <a:endParaRPr lang="en-GB" dirty="0"/>
          </a:p>
        </p:txBody>
      </p:sp>
      <p:pic>
        <p:nvPicPr>
          <p:cNvPr id="6" name="Obraz 5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5418161"/>
            <a:ext cx="3507475" cy="17537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965924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uste bez tytułu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42263" y="5322627"/>
            <a:ext cx="3507475" cy="17537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495311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WE (granat)">
    <p:bg>
      <p:bgPr>
        <a:solidFill>
          <a:srgbClr val="1A3F8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1" y="0"/>
            <a:ext cx="12191999" cy="6858000"/>
          </a:xfrm>
          <a:prstGeom prst="rect">
            <a:avLst/>
          </a:prstGeom>
          <a:solidFill>
            <a:srgbClr val="162D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 dirty="0"/>
          </a:p>
        </p:txBody>
      </p:sp>
      <p:sp>
        <p:nvSpPr>
          <p:cNvPr id="6" name="Subtitle 2">
            <a:extLst>
              <a:ext uri="{FF2B5EF4-FFF2-40B4-BE49-F238E27FC236}">
                <a16:creationId xmlns="" xmlns:a16="http://schemas.microsoft.com/office/drawing/2014/main" id="{935FE4EA-556B-314E-B3FB-875E27135C5C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3588832"/>
            <a:ext cx="9144000" cy="315118"/>
          </a:xfrm>
          <a:prstGeom prst="rect">
            <a:avLst/>
          </a:prstGeom>
        </p:spPr>
        <p:txBody>
          <a:bodyPr anchor="t"/>
          <a:lstStyle>
            <a:lvl1pPr marL="0" indent="0" algn="ctr">
              <a:buNone/>
              <a:defRPr sz="2000" spc="83" baseline="0">
                <a:solidFill>
                  <a:schemeClr val="bg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pl-PL" dirty="0" smtClean="0"/>
              <a:t>PODTYTUŁ</a:t>
            </a:r>
            <a:endParaRPr lang="en-GB" dirty="0"/>
          </a:p>
        </p:txBody>
      </p:sp>
      <p:sp>
        <p:nvSpPr>
          <p:cNvPr id="19" name="Title 1"/>
          <p:cNvSpPr>
            <a:spLocks noGrp="1"/>
          </p:cNvSpPr>
          <p:nvPr>
            <p:ph type="ctrTitle" hasCustomPrompt="1"/>
          </p:nvPr>
        </p:nvSpPr>
        <p:spPr>
          <a:xfrm>
            <a:off x="1524000" y="1009650"/>
            <a:ext cx="9144001" cy="2419350"/>
          </a:xfrm>
          <a:prstGeom prst="rect">
            <a:avLst/>
          </a:prstGeom>
        </p:spPr>
        <p:txBody>
          <a:bodyPr anchor="b">
            <a:normAutofit/>
          </a:bodyPr>
          <a:lstStyle>
            <a:lvl1pPr algn="ctr">
              <a:defRPr sz="6000" b="1" baseline="0">
                <a:solidFill>
                  <a:schemeClr val="bg1"/>
                </a:solidFill>
                <a:latin typeface="Gadugi" panose="020B0502040204020203" pitchFamily="34" charset="0"/>
                <a:ea typeface="Gadugi" panose="020B0502040204020203" pitchFamily="34" charset="0"/>
              </a:defRPr>
            </a:lvl1pPr>
          </a:lstStyle>
          <a:p>
            <a:r>
              <a:rPr lang="pl-PL" dirty="0" smtClean="0"/>
              <a:t>Tytuł prezentacji</a:t>
            </a:r>
            <a:endParaRPr lang="en-GB" dirty="0"/>
          </a:p>
        </p:txBody>
      </p:sp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CC34B4AF-1AC4-FC47-AA8C-7E18E89476B6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08227" y="5021038"/>
            <a:ext cx="1180990" cy="12083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74219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eść w ramce i zdjęci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18531" y="1436276"/>
            <a:ext cx="5922944" cy="5325258"/>
          </a:xfrm>
          <a:prstGeom prst="rect">
            <a:avLst/>
          </a:prstGeom>
          <a:solidFill>
            <a:srgbClr val="162D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 dirty="0"/>
          </a:p>
        </p:txBody>
      </p:sp>
      <p:sp>
        <p:nvSpPr>
          <p:cNvPr id="14" name="Rectangle 13">
            <a:extLst>
              <a:ext uri="{FF2B5EF4-FFF2-40B4-BE49-F238E27FC236}">
                <a16:creationId xmlns="" xmlns:a16="http://schemas.microsoft.com/office/drawing/2014/main" id="{40A1BE61-03CB-AA45-9447-1977ACE5D5C0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12192000" cy="1346200"/>
          </a:xfrm>
          <a:prstGeom prst="rect">
            <a:avLst/>
          </a:prstGeom>
          <a:solidFill>
            <a:srgbClr val="162D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 dirty="0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160580" y="1436276"/>
            <a:ext cx="5912891" cy="532525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>
                <a:solidFill>
                  <a:schemeClr val="bg2"/>
                </a:solidFill>
              </a:defRPr>
            </a:lvl1pPr>
          </a:lstStyle>
          <a:p>
            <a:endParaRPr lang="en-GB" dirty="0"/>
          </a:p>
          <a:p>
            <a:endParaRPr lang="en-GB" dirty="0"/>
          </a:p>
          <a:p>
            <a:r>
              <a:rPr lang="en-GB" dirty="0"/>
              <a:t>Photo</a:t>
            </a:r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790313" y="5320807"/>
            <a:ext cx="4699000" cy="461706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2000" spc="60" baseline="0">
                <a:solidFill>
                  <a:schemeClr val="bg1"/>
                </a:solidFill>
              </a:defRPr>
            </a:lvl1pPr>
            <a:lvl2pPr marL="342900" indent="0" algn="ctr">
              <a:buNone/>
              <a:defRPr sz="1350">
                <a:solidFill>
                  <a:schemeClr val="bg1"/>
                </a:solidFill>
              </a:defRPr>
            </a:lvl2pPr>
            <a:lvl3pPr marL="685800" indent="0" algn="ctr">
              <a:buNone/>
              <a:defRPr sz="1200">
                <a:solidFill>
                  <a:schemeClr val="bg1"/>
                </a:solidFill>
              </a:defRPr>
            </a:lvl3pPr>
            <a:lvl4pPr marL="1028700" indent="0" algn="ctr">
              <a:buNone/>
              <a:defRPr sz="1050">
                <a:solidFill>
                  <a:schemeClr val="bg1"/>
                </a:solidFill>
              </a:defRPr>
            </a:lvl4pPr>
            <a:lvl5pPr marL="1371600" indent="0" algn="ctr">
              <a:buNone/>
              <a:defRPr sz="1050">
                <a:solidFill>
                  <a:schemeClr val="bg1"/>
                </a:solidFill>
              </a:defRPr>
            </a:lvl5pPr>
          </a:lstStyle>
          <a:p>
            <a:pPr lvl="0"/>
            <a:r>
              <a:rPr lang="pl-PL" dirty="0" smtClean="0"/>
              <a:t>TREŚĆ</a:t>
            </a:r>
            <a:endParaRPr lang="en-US" dirty="0"/>
          </a:p>
        </p:txBody>
      </p:sp>
      <p:sp>
        <p:nvSpPr>
          <p:cNvPr id="10" name="Title 2"/>
          <p:cNvSpPr>
            <a:spLocks noGrp="1"/>
          </p:cNvSpPr>
          <p:nvPr>
            <p:ph type="ctrTitle" hasCustomPrompt="1"/>
          </p:nvPr>
        </p:nvSpPr>
        <p:spPr>
          <a:xfrm>
            <a:off x="790313" y="2485598"/>
            <a:ext cx="4699000" cy="2618434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>
              <a:defRPr sz="480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pl-PL" dirty="0" smtClean="0"/>
              <a:t>Treść</a:t>
            </a:r>
            <a:endParaRPr lang="en-GB" dirty="0"/>
          </a:p>
        </p:txBody>
      </p:sp>
      <p:sp>
        <p:nvSpPr>
          <p:cNvPr id="20" name="Title 1">
            <a:extLst>
              <a:ext uri="{FF2B5EF4-FFF2-40B4-BE49-F238E27FC236}">
                <a16:creationId xmlns="" xmlns:a16="http://schemas.microsoft.com/office/drawing/2014/main" id="{E206D771-2F75-0F4A-9B86-6ECB2BD7561C}"/>
              </a:ext>
            </a:extLst>
          </p:cNvPr>
          <p:cNvSpPr txBox="1">
            <a:spLocks/>
          </p:cNvSpPr>
          <p:nvPr userDrawn="1"/>
        </p:nvSpPr>
        <p:spPr>
          <a:xfrm>
            <a:off x="790313" y="283024"/>
            <a:ext cx="10611368" cy="780153"/>
          </a:xfrm>
          <a:prstGeom prst="rect">
            <a:avLst/>
          </a:prstGeom>
        </p:spPr>
        <p:txBody>
          <a:bodyPr/>
          <a:lstStyle>
            <a:lvl1pPr marL="0" indent="0" algn="ctr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lang="en-GB" sz="5000" kern="1200" spc="83" baseline="0" dirty="0">
                <a:solidFill>
                  <a:srgbClr val="FFFCEE"/>
                </a:solidFill>
                <a:latin typeface="+mj-lt"/>
                <a:ea typeface="+mn-ea"/>
                <a:cs typeface="+mn-cs"/>
              </a:defRPr>
            </a:lvl1pPr>
          </a:lstStyle>
          <a:p>
            <a:r>
              <a:rPr lang="pl-PL" sz="5000" b="1" dirty="0" smtClean="0">
                <a:solidFill>
                  <a:schemeClr val="bg1"/>
                </a:solidFill>
                <a:latin typeface="Gadugi" panose="020B0502040204020203" pitchFamily="34" charset="0"/>
                <a:ea typeface="Gadugi" panose="020B0502040204020203" pitchFamily="34" charset="0"/>
                <a:cs typeface="Tahoma" panose="020B0604030504040204" pitchFamily="34" charset="0"/>
              </a:rPr>
              <a:t>Tytuł slajdu</a:t>
            </a:r>
            <a:endParaRPr lang="en-US" sz="5000" b="1" dirty="0">
              <a:solidFill>
                <a:schemeClr val="bg1"/>
              </a:solidFill>
              <a:latin typeface="Gadugi" panose="020B0502040204020203" pitchFamily="34" charset="0"/>
              <a:ea typeface="Gadugi" panose="020B0502040204020203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8372038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djęcie i tekst w ramc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6160580" y="1436276"/>
            <a:ext cx="5912891" cy="5325259"/>
          </a:xfrm>
          <a:prstGeom prst="rect">
            <a:avLst/>
          </a:prstGeom>
          <a:solidFill>
            <a:srgbClr val="162D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 dirty="0"/>
          </a:p>
        </p:txBody>
      </p:sp>
      <p:sp>
        <p:nvSpPr>
          <p:cNvPr id="8" name="Rectangle 7">
            <a:extLst>
              <a:ext uri="{FF2B5EF4-FFF2-40B4-BE49-F238E27FC236}">
                <a16:creationId xmlns="" xmlns:a16="http://schemas.microsoft.com/office/drawing/2014/main" id="{910C04DF-EFB5-5849-B951-94A8A0DA9ADD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12192000" cy="1346200"/>
          </a:xfrm>
          <a:prstGeom prst="rect">
            <a:avLst/>
          </a:prstGeom>
          <a:solidFill>
            <a:srgbClr val="162D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 dirty="0"/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6840020" y="2162630"/>
            <a:ext cx="4699000" cy="3910624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2000" spc="0" baseline="0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342900" indent="0" algn="ctr">
              <a:buNone/>
              <a:defRPr sz="1350">
                <a:solidFill>
                  <a:schemeClr val="bg1"/>
                </a:solidFill>
              </a:defRPr>
            </a:lvl2pPr>
            <a:lvl3pPr marL="685800" indent="0" algn="ctr">
              <a:buNone/>
              <a:defRPr sz="1200">
                <a:solidFill>
                  <a:schemeClr val="bg1"/>
                </a:solidFill>
              </a:defRPr>
            </a:lvl3pPr>
            <a:lvl4pPr marL="1028700" indent="0" algn="ctr">
              <a:buNone/>
              <a:defRPr sz="1050">
                <a:solidFill>
                  <a:schemeClr val="bg1"/>
                </a:solidFill>
              </a:defRPr>
            </a:lvl4pPr>
            <a:lvl5pPr marL="1371600" indent="0" algn="ctr">
              <a:buNone/>
              <a:defRPr sz="1050">
                <a:solidFill>
                  <a:schemeClr val="bg1"/>
                </a:solidFill>
              </a:defRPr>
            </a:lvl5pPr>
          </a:lstStyle>
          <a:p>
            <a:pPr lvl="0"/>
            <a:r>
              <a:rPr lang="pl-PL" dirty="0" smtClean="0"/>
              <a:t>TREŚĆ</a:t>
            </a:r>
            <a:endParaRPr lang="en-US" dirty="0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18461" y="1449924"/>
            <a:ext cx="5922944" cy="5325259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>
                <a:solidFill>
                  <a:schemeClr val="bg2"/>
                </a:solidFill>
              </a:defRPr>
            </a:lvl1pPr>
          </a:lstStyle>
          <a:p>
            <a:endParaRPr lang="en-GB" dirty="0"/>
          </a:p>
          <a:p>
            <a:endParaRPr lang="en-GB" dirty="0"/>
          </a:p>
          <a:p>
            <a:r>
              <a:rPr lang="en-GB" dirty="0"/>
              <a:t>Photo</a:t>
            </a:r>
          </a:p>
        </p:txBody>
      </p:sp>
      <p:sp>
        <p:nvSpPr>
          <p:cNvPr id="12" name="Title 1">
            <a:extLst>
              <a:ext uri="{FF2B5EF4-FFF2-40B4-BE49-F238E27FC236}">
                <a16:creationId xmlns="" xmlns:a16="http://schemas.microsoft.com/office/drawing/2014/main" id="{34C202FB-2CAB-4D42-957B-F5A1C8FEC85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90313" y="283024"/>
            <a:ext cx="10611368" cy="780153"/>
          </a:xfrm>
          <a:prstGeom prst="rect">
            <a:avLst/>
          </a:prstGeom>
        </p:spPr>
        <p:txBody>
          <a:bodyPr/>
          <a:lstStyle>
            <a:lvl1pPr marL="0" indent="0" algn="ctr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lang="en-GB" sz="5000" b="1" kern="1200" spc="83" baseline="0" dirty="0">
                <a:solidFill>
                  <a:schemeClr val="bg1"/>
                </a:solidFill>
                <a:latin typeface="Gadugi" panose="020B0502040204020203" pitchFamily="34" charset="0"/>
                <a:ea typeface="Gadugi" panose="020B0502040204020203" pitchFamily="34" charset="0"/>
                <a:cs typeface="Tahoma" panose="020B0604030504040204" pitchFamily="34" charset="0"/>
              </a:defRPr>
            </a:lvl1pPr>
          </a:lstStyle>
          <a:p>
            <a:r>
              <a:rPr lang="pl-PL" dirty="0" smtClean="0"/>
              <a:t>Tytuł slajdu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1984351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(przezroczyste) i zdjęci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18531" y="1436276"/>
            <a:ext cx="5923517" cy="5325258"/>
          </a:xfrm>
          <a:prstGeom prst="rect">
            <a:avLst/>
          </a:prstGeom>
          <a:solidFill>
            <a:srgbClr val="162D54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 dirty="0"/>
          </a:p>
        </p:txBody>
      </p:sp>
      <p:sp>
        <p:nvSpPr>
          <p:cNvPr id="9" name="Rectangle 8">
            <a:extLst>
              <a:ext uri="{FF2B5EF4-FFF2-40B4-BE49-F238E27FC236}">
                <a16:creationId xmlns="" xmlns:a16="http://schemas.microsoft.com/office/drawing/2014/main" id="{68D97EE1-E327-B042-8244-0E4E747C8D0A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12192000" cy="1346200"/>
          </a:xfrm>
          <a:prstGeom prst="rect">
            <a:avLst/>
          </a:prstGeom>
          <a:solidFill>
            <a:srgbClr val="162D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 dirty="0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160580" y="1436276"/>
            <a:ext cx="5912891" cy="532525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>
                <a:solidFill>
                  <a:schemeClr val="bg2"/>
                </a:solidFill>
              </a:defRPr>
            </a:lvl1pPr>
          </a:lstStyle>
          <a:p>
            <a:endParaRPr lang="en-GB" dirty="0"/>
          </a:p>
          <a:p>
            <a:endParaRPr lang="en-GB" dirty="0"/>
          </a:p>
          <a:p>
            <a:r>
              <a:rPr lang="en-GB" dirty="0"/>
              <a:t>Photo</a:t>
            </a:r>
          </a:p>
        </p:txBody>
      </p:sp>
      <p:sp>
        <p:nvSpPr>
          <p:cNvPr id="13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730789" y="2075353"/>
            <a:ext cx="4699000" cy="4047101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2000" spc="0" baseline="0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342900" indent="0" algn="ctr">
              <a:buNone/>
              <a:defRPr sz="1350">
                <a:solidFill>
                  <a:schemeClr val="bg1"/>
                </a:solidFill>
              </a:defRPr>
            </a:lvl2pPr>
            <a:lvl3pPr marL="685800" indent="0" algn="ctr">
              <a:buNone/>
              <a:defRPr sz="1200">
                <a:solidFill>
                  <a:schemeClr val="bg1"/>
                </a:solidFill>
              </a:defRPr>
            </a:lvl3pPr>
            <a:lvl4pPr marL="1028700" indent="0" algn="ctr">
              <a:buNone/>
              <a:defRPr sz="1050">
                <a:solidFill>
                  <a:schemeClr val="bg1"/>
                </a:solidFill>
              </a:defRPr>
            </a:lvl4pPr>
            <a:lvl5pPr marL="1371600" indent="0" algn="ctr">
              <a:buNone/>
              <a:defRPr sz="1050">
                <a:solidFill>
                  <a:schemeClr val="bg1"/>
                </a:solidFill>
              </a:defRPr>
            </a:lvl5pPr>
          </a:lstStyle>
          <a:p>
            <a:pPr lvl="0"/>
            <a:r>
              <a:rPr lang="pl-PL" dirty="0" smtClean="0"/>
              <a:t>TREŚĆ</a:t>
            </a:r>
            <a:endParaRPr lang="en-US" dirty="0"/>
          </a:p>
        </p:txBody>
      </p:sp>
      <p:sp>
        <p:nvSpPr>
          <p:cNvPr id="12" name="Title 1">
            <a:extLst>
              <a:ext uri="{FF2B5EF4-FFF2-40B4-BE49-F238E27FC236}">
                <a16:creationId xmlns="" xmlns:a16="http://schemas.microsoft.com/office/drawing/2014/main" id="{35A895F7-50AF-524D-94D9-ADFF841C697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90313" y="283024"/>
            <a:ext cx="10611368" cy="780153"/>
          </a:xfrm>
          <a:prstGeom prst="rect">
            <a:avLst/>
          </a:prstGeom>
        </p:spPr>
        <p:txBody>
          <a:bodyPr/>
          <a:lstStyle>
            <a:lvl1pPr marL="0" indent="0" algn="ctr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lang="en-GB" sz="5000" b="1" kern="1200" spc="83" baseline="0" dirty="0">
                <a:solidFill>
                  <a:schemeClr val="bg1"/>
                </a:solidFill>
                <a:latin typeface="Gadugi" panose="020B0502040204020203" pitchFamily="34" charset="0"/>
                <a:ea typeface="Gadugi" panose="020B0502040204020203" pitchFamily="34" charset="0"/>
                <a:cs typeface="Tahoma" panose="020B0604030504040204" pitchFamily="34" charset="0"/>
              </a:defRPr>
            </a:lvl1pPr>
          </a:lstStyle>
          <a:p>
            <a:r>
              <a:rPr lang="pl-PL" dirty="0" smtClean="0"/>
              <a:t>Tytuł slajdu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0127195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 28">
            <a:extLs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12192000" cy="1346200"/>
          </a:xfrm>
          <a:prstGeom prst="rect">
            <a:avLst/>
          </a:prstGeom>
          <a:solidFill>
            <a:srgbClr val="F0E7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 dirty="0"/>
          </a:p>
        </p:txBody>
      </p:sp>
      <p:sp>
        <p:nvSpPr>
          <p:cNvPr id="16" name="Text Placeholder 4"/>
          <p:cNvSpPr>
            <a:spLocks noGrp="1"/>
          </p:cNvSpPr>
          <p:nvPr>
            <p:ph type="body" sz="quarter" idx="16" hasCustomPrompt="1"/>
          </p:nvPr>
        </p:nvSpPr>
        <p:spPr>
          <a:xfrm>
            <a:off x="667658" y="1771650"/>
            <a:ext cx="10856685" cy="3926506"/>
          </a:xfrm>
          <a:prstGeom prst="rect">
            <a:avLst/>
          </a:prstGeom>
        </p:spPr>
        <p:txBody>
          <a:bodyPr numCol="1" spcCol="0">
            <a:noAutofit/>
          </a:bodyPr>
          <a:lstStyle>
            <a:lvl1pPr marL="0" indent="0">
              <a:lnSpc>
                <a:spcPct val="110000"/>
              </a:lnSpc>
              <a:buFont typeface="Arial" panose="020B0604020202020204" pitchFamily="34" charset="0"/>
              <a:buNone/>
              <a:defRPr sz="2000" baseline="0">
                <a:solidFill>
                  <a:srgbClr val="162D54"/>
                </a:solidFill>
              </a:defRPr>
            </a:lvl1pPr>
            <a:lvl2pPr marL="514350" indent="-171450">
              <a:lnSpc>
                <a:spcPct val="100000"/>
              </a:lnSpc>
              <a:buFont typeface="Arial" panose="020B0604020202020204" pitchFamily="34" charset="0"/>
              <a:buChar char="•"/>
              <a:defRPr sz="900"/>
            </a:lvl2pPr>
            <a:lvl3pPr marL="685800" indent="0">
              <a:buNone/>
              <a:defRPr sz="900"/>
            </a:lvl3pPr>
            <a:lvl4pPr marL="1028700" indent="0">
              <a:buNone/>
              <a:defRPr sz="900"/>
            </a:lvl4pPr>
            <a:lvl5pPr marL="1371600" indent="0">
              <a:buNone/>
              <a:defRPr sz="900"/>
            </a:lvl5pPr>
          </a:lstStyle>
          <a:p>
            <a:r>
              <a:rPr lang="pl-PL" dirty="0" smtClean="0">
                <a:effectLst/>
                <a:latin typeface="Arial" panose="020B0604020202020204" pitchFamily="34" charset="0"/>
              </a:rPr>
              <a:t>Kliknij, aby dodać tekst</a:t>
            </a:r>
          </a:p>
        </p:txBody>
      </p:sp>
      <p:sp>
        <p:nvSpPr>
          <p:cNvPr id="2" name="Title 1">
            <a:extLst>
              <a:ext uri="{FF2B5EF4-FFF2-40B4-BE49-F238E27FC236}">
                <a16:creationId xmlns="" xmlns:a16="http://schemas.microsoft.com/office/drawing/2014/main" id="{74D4C6BA-26E5-334C-90B8-527133B73C7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90313" y="283024"/>
            <a:ext cx="10611368" cy="780153"/>
          </a:xfrm>
          <a:prstGeom prst="rect">
            <a:avLst/>
          </a:prstGeom>
        </p:spPr>
        <p:txBody>
          <a:bodyPr/>
          <a:lstStyle>
            <a:lvl1pPr marL="0" indent="0" algn="ctr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lang="en-GB" sz="5000" b="1" kern="1200" spc="83" baseline="0" dirty="0">
                <a:solidFill>
                  <a:srgbClr val="162D54"/>
                </a:solidFill>
                <a:latin typeface="Gadugi" panose="020B0502040204020203" pitchFamily="34" charset="0"/>
                <a:ea typeface="Gadugi" panose="020B0502040204020203" pitchFamily="34" charset="0"/>
                <a:cs typeface="+mn-cs"/>
              </a:defRPr>
            </a:lvl1pPr>
          </a:lstStyle>
          <a:p>
            <a:r>
              <a:rPr lang="pl-PL" dirty="0" smtClean="0"/>
              <a:t>Tytuł slajdu</a:t>
            </a:r>
            <a:endParaRPr lang="en-GB" dirty="0"/>
          </a:p>
        </p:txBody>
      </p:sp>
      <p:pic>
        <p:nvPicPr>
          <p:cNvPr id="4" name="Obraz 3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5418161"/>
            <a:ext cx="3507475" cy="17537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294941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09">
          <p15:clr>
            <a:srgbClr val="FBAE40"/>
          </p15:clr>
        </p15:guide>
        <p15:guide id="3" pos="3871">
          <p15:clr>
            <a:srgbClr val="FBAE40"/>
          </p15:clr>
        </p15:guide>
      </p15:sldGuideLst>
    </p:ext>
  </p:extLs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i zdjęci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 28">
            <a:extLs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12192000" cy="1346200"/>
          </a:xfrm>
          <a:prstGeom prst="rect">
            <a:avLst/>
          </a:prstGeom>
          <a:solidFill>
            <a:srgbClr val="F0E7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 dirty="0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161540" y="1771652"/>
            <a:ext cx="5362803" cy="3956704"/>
          </a:xfrm>
          <a:prstGeom prst="rect">
            <a:avLst/>
          </a:prstGeom>
          <a:ln>
            <a:noFill/>
          </a:ln>
        </p:spPr>
        <p:txBody>
          <a:bodyPr anchor="ctr"/>
          <a:lstStyle>
            <a:lvl1pPr marL="0" indent="0" algn="ctr">
              <a:buNone/>
              <a:defRPr>
                <a:solidFill>
                  <a:schemeClr val="bg2"/>
                </a:solidFill>
              </a:defRPr>
            </a:lvl1pPr>
          </a:lstStyle>
          <a:p>
            <a:endParaRPr lang="en-GB" dirty="0"/>
          </a:p>
          <a:p>
            <a:endParaRPr lang="en-GB" dirty="0"/>
          </a:p>
          <a:p>
            <a:r>
              <a:rPr lang="en-GB" dirty="0"/>
              <a:t>Photo</a:t>
            </a:r>
          </a:p>
        </p:txBody>
      </p:sp>
      <p:sp>
        <p:nvSpPr>
          <p:cNvPr id="16" name="Text Placeholder 4"/>
          <p:cNvSpPr>
            <a:spLocks noGrp="1"/>
          </p:cNvSpPr>
          <p:nvPr>
            <p:ph type="body" sz="quarter" idx="16"/>
          </p:nvPr>
        </p:nvSpPr>
        <p:spPr>
          <a:xfrm>
            <a:off x="667657" y="1771650"/>
            <a:ext cx="5362803" cy="3956706"/>
          </a:xfrm>
          <a:prstGeom prst="rect">
            <a:avLst/>
          </a:prstGeom>
        </p:spPr>
        <p:txBody>
          <a:bodyPr numCol="1" spcCol="0">
            <a:noAutofit/>
          </a:bodyPr>
          <a:lstStyle>
            <a:lvl1pPr marL="0" indent="0">
              <a:lnSpc>
                <a:spcPct val="110000"/>
              </a:lnSpc>
              <a:buNone/>
              <a:defRPr sz="2000" baseline="0">
                <a:solidFill>
                  <a:srgbClr val="162D54"/>
                </a:solidFill>
              </a:defRPr>
            </a:lvl1pPr>
            <a:lvl2pPr marL="342900" indent="0">
              <a:buNone/>
              <a:defRPr sz="900"/>
            </a:lvl2pPr>
            <a:lvl3pPr marL="685800" indent="0">
              <a:buNone/>
              <a:defRPr sz="900"/>
            </a:lvl3pPr>
            <a:lvl4pPr marL="1028700" indent="0">
              <a:buNone/>
              <a:defRPr sz="900"/>
            </a:lvl4pPr>
            <a:lvl5pPr marL="1371600" indent="0">
              <a:buNone/>
              <a:defRPr sz="900"/>
            </a:lvl5pPr>
          </a:lstStyle>
          <a:p>
            <a:endParaRPr lang="en-GB" dirty="0">
              <a:effectLst/>
              <a:latin typeface="Arial" panose="020B0604020202020204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="" xmlns:a16="http://schemas.microsoft.com/office/drawing/2014/main" id="{74D4C6BA-26E5-334C-90B8-527133B73C7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90313" y="283024"/>
            <a:ext cx="10611368" cy="780153"/>
          </a:xfrm>
          <a:prstGeom prst="rect">
            <a:avLst/>
          </a:prstGeom>
        </p:spPr>
        <p:txBody>
          <a:bodyPr/>
          <a:lstStyle>
            <a:lvl1pPr marL="0" indent="0" algn="ctr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lang="en-GB" sz="5000" b="1" kern="1200" spc="83" baseline="0" dirty="0">
                <a:solidFill>
                  <a:srgbClr val="162D54"/>
                </a:solidFill>
                <a:latin typeface="Gadugi" panose="020B0502040204020203" pitchFamily="34" charset="0"/>
                <a:ea typeface="Gadugi" panose="020B0502040204020203" pitchFamily="34" charset="0"/>
                <a:cs typeface="+mn-cs"/>
              </a:defRPr>
            </a:lvl1pPr>
          </a:lstStyle>
          <a:p>
            <a:r>
              <a:rPr lang="pl-PL" dirty="0" smtClean="0"/>
              <a:t>Tytuł slajdu</a:t>
            </a:r>
            <a:endParaRPr lang="en-GB" dirty="0"/>
          </a:p>
        </p:txBody>
      </p:sp>
      <p:pic>
        <p:nvPicPr>
          <p:cNvPr id="7" name="Obraz 6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5418161"/>
            <a:ext cx="3507475" cy="17537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38786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09">
          <p15:clr>
            <a:srgbClr val="FBAE40"/>
          </p15:clr>
        </p15:guide>
        <p15:guide id="3" pos="3871">
          <p15:clr>
            <a:srgbClr val="FBAE40"/>
          </p15:clr>
        </p15:guide>
      </p15:sldGuideLst>
    </p:ext>
  </p:extLs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i inna zawartość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13011322-3B2B-E345-AD9B-6A9743D5B5F4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12192000" cy="1346200"/>
          </a:xfrm>
          <a:prstGeom prst="rect">
            <a:avLst/>
          </a:prstGeom>
          <a:solidFill>
            <a:srgbClr val="F0E7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7" hasCustomPrompt="1"/>
          </p:nvPr>
        </p:nvSpPr>
        <p:spPr>
          <a:xfrm>
            <a:off x="6167439" y="1770825"/>
            <a:ext cx="5329237" cy="3745739"/>
          </a:xfrm>
          <a:prstGeom prst="rect">
            <a:avLst/>
          </a:prstGeom>
        </p:spPr>
        <p:txBody>
          <a:bodyPr tIns="2304000"/>
          <a:lstStyle>
            <a:lvl1pPr marL="0" indent="0" algn="ctr">
              <a:buNone/>
              <a:defRPr sz="1350" baseline="0">
                <a:solidFill>
                  <a:schemeClr val="bg2"/>
                </a:solidFill>
              </a:defRPr>
            </a:lvl1pPr>
            <a:lvl2pPr marL="342900" indent="0" algn="ctr">
              <a:buNone/>
              <a:defRPr>
                <a:solidFill>
                  <a:schemeClr val="bg2"/>
                </a:solidFill>
              </a:defRPr>
            </a:lvl2pPr>
            <a:lvl3pPr marL="685800" indent="0" algn="ctr">
              <a:buNone/>
              <a:defRPr>
                <a:solidFill>
                  <a:schemeClr val="bg2"/>
                </a:solidFill>
              </a:defRPr>
            </a:lvl3pPr>
            <a:lvl4pPr marL="1028700" indent="0" algn="ctr">
              <a:buNone/>
              <a:defRPr>
                <a:solidFill>
                  <a:schemeClr val="bg2"/>
                </a:solidFill>
              </a:defRPr>
            </a:lvl4pPr>
            <a:lvl5pPr marL="1371600" indent="0" algn="ctr">
              <a:buNone/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en-US" dirty="0"/>
              <a:t>Click to insert content</a:t>
            </a:r>
            <a:endParaRPr lang="en-GB" dirty="0"/>
          </a:p>
        </p:txBody>
      </p:sp>
      <p:sp>
        <p:nvSpPr>
          <p:cNvPr id="18" name="Text Placeholder 4"/>
          <p:cNvSpPr>
            <a:spLocks noGrp="1"/>
          </p:cNvSpPr>
          <p:nvPr>
            <p:ph type="body" sz="quarter" idx="16"/>
          </p:nvPr>
        </p:nvSpPr>
        <p:spPr>
          <a:xfrm>
            <a:off x="667657" y="1771650"/>
            <a:ext cx="5362803" cy="3729684"/>
          </a:xfrm>
          <a:prstGeom prst="rect">
            <a:avLst/>
          </a:prstGeom>
        </p:spPr>
        <p:txBody>
          <a:bodyPr numCol="1" spcCol="0">
            <a:normAutofit/>
          </a:bodyPr>
          <a:lstStyle>
            <a:lvl1pPr marL="0" indent="0">
              <a:lnSpc>
                <a:spcPct val="110000"/>
              </a:lnSpc>
              <a:buNone/>
              <a:defRPr sz="2000" baseline="0">
                <a:solidFill>
                  <a:srgbClr val="162D54"/>
                </a:solidFill>
              </a:defRPr>
            </a:lvl1pPr>
            <a:lvl2pPr marL="342900" indent="0">
              <a:buNone/>
              <a:defRPr sz="900"/>
            </a:lvl2pPr>
            <a:lvl3pPr marL="685800" indent="0">
              <a:buNone/>
              <a:defRPr sz="900"/>
            </a:lvl3pPr>
            <a:lvl4pPr marL="1028700" indent="0">
              <a:buNone/>
              <a:defRPr sz="900"/>
            </a:lvl4pPr>
            <a:lvl5pPr marL="1371600" indent="0">
              <a:buNone/>
              <a:defRPr sz="900"/>
            </a:lvl5pPr>
          </a:lstStyle>
          <a:p>
            <a:endParaRPr lang="en-GB" dirty="0">
              <a:effectLst/>
              <a:latin typeface="Arial" panose="020B0604020202020204" pitchFamily="34" charset="0"/>
            </a:endParaRPr>
          </a:p>
        </p:txBody>
      </p:sp>
      <p:sp>
        <p:nvSpPr>
          <p:cNvPr id="9" name="Title 1">
            <a:extLst>
              <a:ext uri="{FF2B5EF4-FFF2-40B4-BE49-F238E27FC236}">
                <a16:creationId xmlns="" xmlns:a16="http://schemas.microsoft.com/office/drawing/2014/main" id="{ADDD6D62-86B4-094D-8571-B010BBAF72C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90313" y="283024"/>
            <a:ext cx="10611368" cy="780153"/>
          </a:xfrm>
          <a:prstGeom prst="rect">
            <a:avLst/>
          </a:prstGeom>
        </p:spPr>
        <p:txBody>
          <a:bodyPr/>
          <a:lstStyle>
            <a:lvl1pPr marL="0" indent="0" algn="ctr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lang="en-GB" sz="5000" b="1" kern="1200" spc="83" baseline="0" dirty="0">
                <a:solidFill>
                  <a:srgbClr val="162D54"/>
                </a:solidFill>
                <a:latin typeface="Gadugi" panose="020B0502040204020203" pitchFamily="34" charset="0"/>
                <a:ea typeface="Gadugi" panose="020B0502040204020203" pitchFamily="34" charset="0"/>
                <a:cs typeface="+mn-cs"/>
              </a:defRPr>
            </a:lvl1pPr>
          </a:lstStyle>
          <a:p>
            <a:r>
              <a:rPr lang="pl-PL" dirty="0" smtClean="0"/>
              <a:t>Tytuł slajdu</a:t>
            </a:r>
            <a:endParaRPr lang="en-GB" dirty="0"/>
          </a:p>
        </p:txBody>
      </p:sp>
      <p:pic>
        <p:nvPicPr>
          <p:cNvPr id="8" name="Obraz 7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5418161"/>
            <a:ext cx="3507475" cy="17537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95747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3475">
          <p15:clr>
            <a:srgbClr val="FBAE40"/>
          </p15:clr>
        </p15:guide>
        <p15:guide id="2" pos="3885">
          <p15:clr>
            <a:srgbClr val="FBAE40"/>
          </p15:clr>
        </p15:guide>
        <p15:guide id="3" pos="7243">
          <p15:clr>
            <a:srgbClr val="FBAE40"/>
          </p15:clr>
        </p15:guide>
      </p15:sldGuideLst>
    </p:ext>
  </p:extLs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wa teksty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="" xmlns:a16="http://schemas.microsoft.com/office/drawing/2014/main" id="{230C16C5-45F5-3347-8255-1EB8E64B8514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12192000" cy="1346200"/>
          </a:xfrm>
          <a:prstGeom prst="rect">
            <a:avLst/>
          </a:prstGeom>
          <a:solidFill>
            <a:srgbClr val="F0E7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 dirty="0"/>
          </a:p>
        </p:txBody>
      </p:sp>
      <p:sp>
        <p:nvSpPr>
          <p:cNvPr id="8" name="Text Placeholder 4">
            <a:extLst>
              <a:ext uri="{FF2B5EF4-FFF2-40B4-BE49-F238E27FC236}">
                <a16:creationId xmlns="" xmlns:a16="http://schemas.microsoft.com/office/drawing/2014/main" id="{3E7BA1B3-4F90-4D4F-84C1-E592AC9E8A75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6161543" y="1771650"/>
            <a:ext cx="5362803" cy="3729684"/>
          </a:xfrm>
          <a:prstGeom prst="rect">
            <a:avLst/>
          </a:prstGeom>
        </p:spPr>
        <p:txBody>
          <a:bodyPr numCol="1" spcCol="0">
            <a:normAutofit/>
          </a:bodyPr>
          <a:lstStyle>
            <a:lvl1pPr marL="0" indent="0">
              <a:lnSpc>
                <a:spcPct val="110000"/>
              </a:lnSpc>
              <a:buNone/>
              <a:defRPr sz="2000" baseline="0">
                <a:solidFill>
                  <a:srgbClr val="162D54"/>
                </a:solidFill>
              </a:defRPr>
            </a:lvl1pPr>
            <a:lvl2pPr marL="342900" indent="0">
              <a:buNone/>
              <a:defRPr sz="900"/>
            </a:lvl2pPr>
            <a:lvl3pPr marL="685800" indent="0">
              <a:buNone/>
              <a:defRPr sz="900"/>
            </a:lvl3pPr>
            <a:lvl4pPr marL="1028700" indent="0">
              <a:buNone/>
              <a:defRPr sz="900"/>
            </a:lvl4pPr>
            <a:lvl5pPr marL="1371600" indent="0">
              <a:buNone/>
              <a:defRPr sz="900"/>
            </a:lvl5pPr>
          </a:lstStyle>
          <a:p>
            <a:endParaRPr lang="en-GB" dirty="0">
              <a:effectLst/>
              <a:latin typeface="Arial" panose="020B0604020202020204" pitchFamily="34" charset="0"/>
            </a:endParaRPr>
          </a:p>
        </p:txBody>
      </p:sp>
      <p:sp>
        <p:nvSpPr>
          <p:cNvPr id="7" name="Text Placeholder 4">
            <a:extLst>
              <a:ext uri="{FF2B5EF4-FFF2-40B4-BE49-F238E27FC236}">
                <a16:creationId xmlns="" xmlns:a16="http://schemas.microsoft.com/office/drawing/2014/main" id="{CB637183-FFC1-954F-A4E4-5673A3D9DAE0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667657" y="1771650"/>
            <a:ext cx="5362803" cy="3729684"/>
          </a:xfrm>
          <a:prstGeom prst="rect">
            <a:avLst/>
          </a:prstGeom>
        </p:spPr>
        <p:txBody>
          <a:bodyPr numCol="1" spcCol="0">
            <a:normAutofit/>
          </a:bodyPr>
          <a:lstStyle>
            <a:lvl1pPr marL="0" indent="0">
              <a:lnSpc>
                <a:spcPct val="110000"/>
              </a:lnSpc>
              <a:buNone/>
              <a:defRPr sz="2000" baseline="0">
                <a:solidFill>
                  <a:srgbClr val="162D54"/>
                </a:solidFill>
              </a:defRPr>
            </a:lvl1pPr>
            <a:lvl2pPr marL="342900" indent="0">
              <a:buNone/>
              <a:defRPr sz="900"/>
            </a:lvl2pPr>
            <a:lvl3pPr marL="685800" indent="0">
              <a:buNone/>
              <a:defRPr sz="900"/>
            </a:lvl3pPr>
            <a:lvl4pPr marL="1028700" indent="0">
              <a:buNone/>
              <a:defRPr sz="900"/>
            </a:lvl4pPr>
            <a:lvl5pPr marL="1371600" indent="0">
              <a:buNone/>
              <a:defRPr sz="900"/>
            </a:lvl5pPr>
          </a:lstStyle>
          <a:p>
            <a:endParaRPr lang="en-GB" dirty="0">
              <a:effectLst/>
              <a:latin typeface="Arial" panose="020B0604020202020204" pitchFamily="34" charset="0"/>
            </a:endParaRPr>
          </a:p>
        </p:txBody>
      </p:sp>
      <p:sp>
        <p:nvSpPr>
          <p:cNvPr id="11" name="Title 1">
            <a:extLst>
              <a:ext uri="{FF2B5EF4-FFF2-40B4-BE49-F238E27FC236}">
                <a16:creationId xmlns="" xmlns:a16="http://schemas.microsoft.com/office/drawing/2014/main" id="{D40236B7-FD2F-BB43-97EF-AE887B73414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90313" y="283024"/>
            <a:ext cx="10611368" cy="780153"/>
          </a:xfrm>
          <a:prstGeom prst="rect">
            <a:avLst/>
          </a:prstGeom>
        </p:spPr>
        <p:txBody>
          <a:bodyPr/>
          <a:lstStyle>
            <a:lvl1pPr marL="0" indent="0" algn="ctr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lang="en-GB" sz="5000" b="1" kern="1200" spc="83" baseline="0" dirty="0">
                <a:solidFill>
                  <a:srgbClr val="162D54"/>
                </a:solidFill>
                <a:latin typeface="Gadugi" panose="020B0502040204020203" pitchFamily="34" charset="0"/>
                <a:ea typeface="Gadugi" panose="020B0502040204020203" pitchFamily="34" charset="0"/>
                <a:cs typeface="+mn-cs"/>
              </a:defRPr>
            </a:lvl1pPr>
          </a:lstStyle>
          <a:p>
            <a:r>
              <a:rPr lang="pl-PL" dirty="0" smtClean="0"/>
              <a:t>Tytuł slajdu</a:t>
            </a:r>
            <a:endParaRPr lang="en-GB" dirty="0"/>
          </a:p>
        </p:txBody>
      </p:sp>
      <p:pic>
        <p:nvPicPr>
          <p:cNvPr id="10" name="Obraz 9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5418161"/>
            <a:ext cx="3507475" cy="17537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909817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uste z tytułem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="" xmlns:a16="http://schemas.microsoft.com/office/drawing/2014/main" id="{E726463C-3D64-2E46-965C-813C4C3A1B5A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12192000" cy="1346200"/>
          </a:xfrm>
          <a:prstGeom prst="rect">
            <a:avLst/>
          </a:prstGeom>
          <a:solidFill>
            <a:srgbClr val="F0E7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 dirty="0"/>
          </a:p>
        </p:txBody>
      </p:sp>
      <p:sp>
        <p:nvSpPr>
          <p:cNvPr id="7" name="Title 1">
            <a:extLst>
              <a:ext uri="{FF2B5EF4-FFF2-40B4-BE49-F238E27FC236}">
                <a16:creationId xmlns="" xmlns:a16="http://schemas.microsoft.com/office/drawing/2014/main" id="{CD2A1CF2-DB37-D14F-87D1-56686BA5B0B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90313" y="283024"/>
            <a:ext cx="10611368" cy="780153"/>
          </a:xfrm>
          <a:prstGeom prst="rect">
            <a:avLst/>
          </a:prstGeom>
        </p:spPr>
        <p:txBody>
          <a:bodyPr/>
          <a:lstStyle>
            <a:lvl1pPr marL="0" indent="0" algn="ctr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lang="en-GB" sz="5000" b="1" kern="1200" spc="83" baseline="0" dirty="0">
                <a:solidFill>
                  <a:srgbClr val="162D54"/>
                </a:solidFill>
                <a:latin typeface="Gadugi" panose="020B0502040204020203" pitchFamily="34" charset="0"/>
                <a:ea typeface="Gadugi" panose="020B0502040204020203" pitchFamily="34" charset="0"/>
                <a:cs typeface="+mn-cs"/>
              </a:defRPr>
            </a:lvl1pPr>
          </a:lstStyle>
          <a:p>
            <a:r>
              <a:rPr lang="pl-PL" dirty="0" smtClean="0"/>
              <a:t>Tytuł slajdu</a:t>
            </a:r>
            <a:endParaRPr lang="en-GB" dirty="0"/>
          </a:p>
        </p:txBody>
      </p:sp>
      <p:pic>
        <p:nvPicPr>
          <p:cNvPr id="6" name="Obraz 5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5418161"/>
            <a:ext cx="3507475" cy="17537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189228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uste bez tytułu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42263" y="5322627"/>
            <a:ext cx="3507475" cy="17537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084840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eść w ramce i zdjęci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18531" y="1436276"/>
            <a:ext cx="5922944" cy="5325258"/>
          </a:xfrm>
          <a:prstGeom prst="rect">
            <a:avLst/>
          </a:prstGeom>
          <a:solidFill>
            <a:srgbClr val="F0E7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 dirty="0"/>
          </a:p>
        </p:txBody>
      </p:sp>
      <p:sp>
        <p:nvSpPr>
          <p:cNvPr id="14" name="Rectangle 13">
            <a:extLst>
              <a:ext uri="{FF2B5EF4-FFF2-40B4-BE49-F238E27FC236}">
                <a16:creationId xmlns="" xmlns:a16="http://schemas.microsoft.com/office/drawing/2014/main" id="{40A1BE61-03CB-AA45-9447-1977ACE5D5C0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12192000" cy="1346200"/>
          </a:xfrm>
          <a:prstGeom prst="rect">
            <a:avLst/>
          </a:prstGeom>
          <a:solidFill>
            <a:srgbClr val="F0E7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 dirty="0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160580" y="1436276"/>
            <a:ext cx="5912891" cy="532525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>
                <a:solidFill>
                  <a:schemeClr val="bg2"/>
                </a:solidFill>
              </a:defRPr>
            </a:lvl1pPr>
          </a:lstStyle>
          <a:p>
            <a:endParaRPr lang="en-GB" dirty="0"/>
          </a:p>
          <a:p>
            <a:endParaRPr lang="en-GB" dirty="0"/>
          </a:p>
          <a:p>
            <a:r>
              <a:rPr lang="en-GB" dirty="0"/>
              <a:t>Photo</a:t>
            </a:r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790313" y="5320807"/>
            <a:ext cx="4699000" cy="461706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2000" spc="60" baseline="0">
                <a:solidFill>
                  <a:srgbClr val="162D54"/>
                </a:solidFill>
              </a:defRPr>
            </a:lvl1pPr>
            <a:lvl2pPr marL="342900" indent="0" algn="ctr">
              <a:buNone/>
              <a:defRPr sz="1350">
                <a:solidFill>
                  <a:schemeClr val="bg1"/>
                </a:solidFill>
              </a:defRPr>
            </a:lvl2pPr>
            <a:lvl3pPr marL="685800" indent="0" algn="ctr">
              <a:buNone/>
              <a:defRPr sz="1200">
                <a:solidFill>
                  <a:schemeClr val="bg1"/>
                </a:solidFill>
              </a:defRPr>
            </a:lvl3pPr>
            <a:lvl4pPr marL="1028700" indent="0" algn="ctr">
              <a:buNone/>
              <a:defRPr sz="1050">
                <a:solidFill>
                  <a:schemeClr val="bg1"/>
                </a:solidFill>
              </a:defRPr>
            </a:lvl4pPr>
            <a:lvl5pPr marL="1371600" indent="0" algn="ctr">
              <a:buNone/>
              <a:defRPr sz="1050">
                <a:solidFill>
                  <a:schemeClr val="bg1"/>
                </a:solidFill>
              </a:defRPr>
            </a:lvl5pPr>
          </a:lstStyle>
          <a:p>
            <a:pPr lvl="0"/>
            <a:r>
              <a:rPr lang="pl-PL" dirty="0" smtClean="0"/>
              <a:t>TREŚĆ</a:t>
            </a:r>
            <a:endParaRPr lang="en-US" dirty="0"/>
          </a:p>
        </p:txBody>
      </p:sp>
      <p:sp>
        <p:nvSpPr>
          <p:cNvPr id="10" name="Title 2"/>
          <p:cNvSpPr>
            <a:spLocks noGrp="1"/>
          </p:cNvSpPr>
          <p:nvPr>
            <p:ph type="ctrTitle" hasCustomPrompt="1"/>
          </p:nvPr>
        </p:nvSpPr>
        <p:spPr>
          <a:xfrm>
            <a:off x="790313" y="2485598"/>
            <a:ext cx="4699000" cy="2618434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>
              <a:defRPr sz="4800">
                <a:solidFill>
                  <a:srgbClr val="162D54"/>
                </a:solidFill>
                <a:latin typeface="+mn-lt"/>
                <a:ea typeface="Gadugi" panose="020B0502040204020203" pitchFamily="34" charset="0"/>
              </a:defRPr>
            </a:lvl1pPr>
          </a:lstStyle>
          <a:p>
            <a:r>
              <a:rPr lang="pl-PL" dirty="0" smtClean="0"/>
              <a:t>Treść</a:t>
            </a:r>
            <a:endParaRPr lang="en-GB" dirty="0"/>
          </a:p>
        </p:txBody>
      </p:sp>
      <p:sp>
        <p:nvSpPr>
          <p:cNvPr id="20" name="Title 1">
            <a:extLst>
              <a:ext uri="{FF2B5EF4-FFF2-40B4-BE49-F238E27FC236}">
                <a16:creationId xmlns="" xmlns:a16="http://schemas.microsoft.com/office/drawing/2014/main" id="{E206D771-2F75-0F4A-9B86-6ECB2BD7561C}"/>
              </a:ext>
            </a:extLst>
          </p:cNvPr>
          <p:cNvSpPr txBox="1">
            <a:spLocks/>
          </p:cNvSpPr>
          <p:nvPr userDrawn="1"/>
        </p:nvSpPr>
        <p:spPr>
          <a:xfrm>
            <a:off x="790313" y="283024"/>
            <a:ext cx="10611368" cy="780153"/>
          </a:xfrm>
          <a:prstGeom prst="rect">
            <a:avLst/>
          </a:prstGeom>
        </p:spPr>
        <p:txBody>
          <a:bodyPr/>
          <a:lstStyle>
            <a:lvl1pPr marL="0" indent="0" algn="ctr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lang="en-GB" sz="5000" kern="1200" spc="83" baseline="0" dirty="0">
                <a:solidFill>
                  <a:srgbClr val="FFFCEE"/>
                </a:solidFill>
                <a:latin typeface="+mj-lt"/>
                <a:ea typeface="+mn-ea"/>
                <a:cs typeface="+mn-cs"/>
              </a:defRPr>
            </a:lvl1pPr>
          </a:lstStyle>
          <a:p>
            <a:r>
              <a:rPr lang="pl-PL" sz="5000" b="1" dirty="0" smtClean="0">
                <a:solidFill>
                  <a:srgbClr val="162D54"/>
                </a:solidFill>
                <a:latin typeface="Gadugi" panose="020B0502040204020203" pitchFamily="34" charset="0"/>
                <a:ea typeface="Gadugi" panose="020B0502040204020203" pitchFamily="34" charset="0"/>
              </a:rPr>
              <a:t>Tytuł slajdu</a:t>
            </a:r>
            <a:endParaRPr lang="en-US" sz="5000" b="1" dirty="0">
              <a:solidFill>
                <a:srgbClr val="162D54"/>
              </a:solidFill>
              <a:latin typeface="Gadugi" panose="020B0502040204020203" pitchFamily="34" charset="0"/>
              <a:ea typeface="Gadug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2691874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WE (granat - zdj-1)">
    <p:bg>
      <p:bgPr>
        <a:solidFill>
          <a:srgbClr val="1A3F8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Obraz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Subtitle 2">
            <a:extLst>
              <a:ext uri="{FF2B5EF4-FFF2-40B4-BE49-F238E27FC236}">
                <a16:creationId xmlns="" xmlns:a16="http://schemas.microsoft.com/office/drawing/2014/main" id="{935FE4EA-556B-314E-B3FB-875E27135C5C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3588832"/>
            <a:ext cx="9144000" cy="315118"/>
          </a:xfrm>
          <a:prstGeom prst="rect">
            <a:avLst/>
          </a:prstGeom>
        </p:spPr>
        <p:txBody>
          <a:bodyPr anchor="t"/>
          <a:lstStyle>
            <a:lvl1pPr marL="0" indent="0" algn="ctr">
              <a:buNone/>
              <a:defRPr sz="2000" spc="83" baseline="0">
                <a:solidFill>
                  <a:schemeClr val="bg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pl-PL" dirty="0" smtClean="0"/>
              <a:t>PODTYTUŁ</a:t>
            </a:r>
            <a:endParaRPr lang="en-GB" dirty="0"/>
          </a:p>
        </p:txBody>
      </p:sp>
      <p:sp>
        <p:nvSpPr>
          <p:cNvPr id="19" name="Title 1"/>
          <p:cNvSpPr>
            <a:spLocks noGrp="1"/>
          </p:cNvSpPr>
          <p:nvPr>
            <p:ph type="ctrTitle" hasCustomPrompt="1"/>
          </p:nvPr>
        </p:nvSpPr>
        <p:spPr>
          <a:xfrm>
            <a:off x="1524000" y="1009650"/>
            <a:ext cx="9144001" cy="2419350"/>
          </a:xfrm>
          <a:prstGeom prst="rect">
            <a:avLst/>
          </a:prstGeom>
        </p:spPr>
        <p:txBody>
          <a:bodyPr anchor="b">
            <a:normAutofit/>
          </a:bodyPr>
          <a:lstStyle>
            <a:lvl1pPr algn="ctr">
              <a:defRPr sz="6000" b="1" baseline="0">
                <a:solidFill>
                  <a:schemeClr val="bg1"/>
                </a:solidFill>
                <a:latin typeface="Gadugi" panose="020B0502040204020203" pitchFamily="34" charset="0"/>
                <a:ea typeface="Gadugi" panose="020B0502040204020203" pitchFamily="34" charset="0"/>
              </a:defRPr>
            </a:lvl1pPr>
          </a:lstStyle>
          <a:p>
            <a:r>
              <a:rPr lang="pl-PL" dirty="0" smtClean="0"/>
              <a:t>Tytuł prezentacji</a:t>
            </a:r>
            <a:endParaRPr lang="en-GB" dirty="0"/>
          </a:p>
        </p:txBody>
      </p:sp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CC34B4AF-1AC4-FC47-AA8C-7E18E89476B6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08227" y="5021038"/>
            <a:ext cx="1180990" cy="12083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74600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djęcie i tekst w ramc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6160580" y="1436276"/>
            <a:ext cx="5912891" cy="5325259"/>
          </a:xfrm>
          <a:prstGeom prst="rect">
            <a:avLst/>
          </a:prstGeom>
          <a:solidFill>
            <a:srgbClr val="F0E7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 dirty="0"/>
          </a:p>
        </p:txBody>
      </p:sp>
      <p:sp>
        <p:nvSpPr>
          <p:cNvPr id="8" name="Rectangle 7">
            <a:extLst>
              <a:ext uri="{FF2B5EF4-FFF2-40B4-BE49-F238E27FC236}">
                <a16:creationId xmlns="" xmlns:a16="http://schemas.microsoft.com/office/drawing/2014/main" id="{910C04DF-EFB5-5849-B951-94A8A0DA9ADD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12192000" cy="1346200"/>
          </a:xfrm>
          <a:prstGeom prst="rect">
            <a:avLst/>
          </a:prstGeom>
          <a:solidFill>
            <a:srgbClr val="F0E7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 dirty="0"/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6840020" y="2162630"/>
            <a:ext cx="4699000" cy="3910624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2000" spc="0" baseline="0">
                <a:solidFill>
                  <a:srgbClr val="162D54"/>
                </a:solidFill>
                <a:latin typeface="Arial" panose="020B0604020202020204" pitchFamily="34" charset="0"/>
              </a:defRPr>
            </a:lvl1pPr>
            <a:lvl2pPr marL="342900" indent="0" algn="ctr">
              <a:buNone/>
              <a:defRPr sz="1350">
                <a:solidFill>
                  <a:schemeClr val="bg1"/>
                </a:solidFill>
              </a:defRPr>
            </a:lvl2pPr>
            <a:lvl3pPr marL="685800" indent="0" algn="ctr">
              <a:buNone/>
              <a:defRPr sz="1200">
                <a:solidFill>
                  <a:schemeClr val="bg1"/>
                </a:solidFill>
              </a:defRPr>
            </a:lvl3pPr>
            <a:lvl4pPr marL="1028700" indent="0" algn="ctr">
              <a:buNone/>
              <a:defRPr sz="1050">
                <a:solidFill>
                  <a:schemeClr val="bg1"/>
                </a:solidFill>
              </a:defRPr>
            </a:lvl4pPr>
            <a:lvl5pPr marL="1371600" indent="0" algn="ctr">
              <a:buNone/>
              <a:defRPr sz="1050">
                <a:solidFill>
                  <a:schemeClr val="bg1"/>
                </a:solidFill>
              </a:defRPr>
            </a:lvl5pPr>
          </a:lstStyle>
          <a:p>
            <a:pPr lvl="0"/>
            <a:r>
              <a:rPr lang="pl-PL" dirty="0" smtClean="0"/>
              <a:t>TREŚĆ</a:t>
            </a:r>
            <a:endParaRPr lang="en-US" dirty="0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18461" y="1449924"/>
            <a:ext cx="5922944" cy="5325259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>
                <a:solidFill>
                  <a:schemeClr val="bg2"/>
                </a:solidFill>
              </a:defRPr>
            </a:lvl1pPr>
          </a:lstStyle>
          <a:p>
            <a:endParaRPr lang="en-GB" dirty="0"/>
          </a:p>
          <a:p>
            <a:endParaRPr lang="en-GB" dirty="0"/>
          </a:p>
          <a:p>
            <a:r>
              <a:rPr lang="en-GB" dirty="0"/>
              <a:t>Photo</a:t>
            </a:r>
          </a:p>
        </p:txBody>
      </p:sp>
      <p:sp>
        <p:nvSpPr>
          <p:cNvPr id="12" name="Title 1">
            <a:extLst>
              <a:ext uri="{FF2B5EF4-FFF2-40B4-BE49-F238E27FC236}">
                <a16:creationId xmlns="" xmlns:a16="http://schemas.microsoft.com/office/drawing/2014/main" id="{34C202FB-2CAB-4D42-957B-F5A1C8FEC85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90313" y="283024"/>
            <a:ext cx="10611368" cy="780153"/>
          </a:xfrm>
          <a:prstGeom prst="rect">
            <a:avLst/>
          </a:prstGeom>
        </p:spPr>
        <p:txBody>
          <a:bodyPr/>
          <a:lstStyle>
            <a:lvl1pPr marL="0" indent="0" algn="ctr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lang="en-GB" sz="5000" b="1" kern="1200" spc="83" baseline="0" dirty="0">
                <a:solidFill>
                  <a:srgbClr val="162D54"/>
                </a:solidFill>
                <a:latin typeface="Gadugi" panose="020B0502040204020203" pitchFamily="34" charset="0"/>
                <a:ea typeface="Gadugi" panose="020B0502040204020203" pitchFamily="34" charset="0"/>
                <a:cs typeface="+mn-cs"/>
              </a:defRPr>
            </a:lvl1pPr>
          </a:lstStyle>
          <a:p>
            <a:r>
              <a:rPr lang="pl-PL" dirty="0" smtClean="0"/>
              <a:t>Tytuł slajdu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9457598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(przezroczyste) i zdjęci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18531" y="1436276"/>
            <a:ext cx="5923517" cy="5325258"/>
          </a:xfrm>
          <a:prstGeom prst="rect">
            <a:avLst/>
          </a:prstGeom>
          <a:solidFill>
            <a:srgbClr val="F0E7D9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 dirty="0"/>
          </a:p>
        </p:txBody>
      </p:sp>
      <p:sp>
        <p:nvSpPr>
          <p:cNvPr id="9" name="Rectangle 8">
            <a:extLst>
              <a:ext uri="{FF2B5EF4-FFF2-40B4-BE49-F238E27FC236}">
                <a16:creationId xmlns="" xmlns:a16="http://schemas.microsoft.com/office/drawing/2014/main" id="{68D97EE1-E327-B042-8244-0E4E747C8D0A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12192000" cy="1346200"/>
          </a:xfrm>
          <a:prstGeom prst="rect">
            <a:avLst/>
          </a:prstGeom>
          <a:solidFill>
            <a:srgbClr val="F0E7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 dirty="0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160580" y="1436276"/>
            <a:ext cx="5912891" cy="532525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>
                <a:solidFill>
                  <a:schemeClr val="bg2"/>
                </a:solidFill>
              </a:defRPr>
            </a:lvl1pPr>
          </a:lstStyle>
          <a:p>
            <a:endParaRPr lang="en-GB" dirty="0"/>
          </a:p>
          <a:p>
            <a:endParaRPr lang="en-GB" dirty="0"/>
          </a:p>
          <a:p>
            <a:r>
              <a:rPr lang="en-GB" dirty="0"/>
              <a:t>Photo</a:t>
            </a:r>
          </a:p>
        </p:txBody>
      </p:sp>
      <p:sp>
        <p:nvSpPr>
          <p:cNvPr id="13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730789" y="2075353"/>
            <a:ext cx="4699000" cy="4047101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2000" spc="0" baseline="0">
                <a:solidFill>
                  <a:srgbClr val="162D54"/>
                </a:solidFill>
                <a:latin typeface="Arial" panose="020B0604020202020204" pitchFamily="34" charset="0"/>
              </a:defRPr>
            </a:lvl1pPr>
            <a:lvl2pPr marL="342900" indent="0" algn="ctr">
              <a:buNone/>
              <a:defRPr sz="1350">
                <a:solidFill>
                  <a:schemeClr val="bg1"/>
                </a:solidFill>
              </a:defRPr>
            </a:lvl2pPr>
            <a:lvl3pPr marL="685800" indent="0" algn="ctr">
              <a:buNone/>
              <a:defRPr sz="1200">
                <a:solidFill>
                  <a:schemeClr val="bg1"/>
                </a:solidFill>
              </a:defRPr>
            </a:lvl3pPr>
            <a:lvl4pPr marL="1028700" indent="0" algn="ctr">
              <a:buNone/>
              <a:defRPr sz="1050">
                <a:solidFill>
                  <a:schemeClr val="bg1"/>
                </a:solidFill>
              </a:defRPr>
            </a:lvl4pPr>
            <a:lvl5pPr marL="1371600" indent="0" algn="ctr">
              <a:buNone/>
              <a:defRPr sz="1050">
                <a:solidFill>
                  <a:schemeClr val="bg1"/>
                </a:solidFill>
              </a:defRPr>
            </a:lvl5pPr>
          </a:lstStyle>
          <a:p>
            <a:pPr lvl="0"/>
            <a:r>
              <a:rPr lang="pl-PL" dirty="0" smtClean="0"/>
              <a:t>TREŚĆ</a:t>
            </a:r>
            <a:endParaRPr lang="en-US" dirty="0"/>
          </a:p>
        </p:txBody>
      </p:sp>
      <p:sp>
        <p:nvSpPr>
          <p:cNvPr id="12" name="Title 1">
            <a:extLst>
              <a:ext uri="{FF2B5EF4-FFF2-40B4-BE49-F238E27FC236}">
                <a16:creationId xmlns="" xmlns:a16="http://schemas.microsoft.com/office/drawing/2014/main" id="{35A895F7-50AF-524D-94D9-ADFF841C697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90313" y="283024"/>
            <a:ext cx="10611368" cy="780153"/>
          </a:xfrm>
          <a:prstGeom prst="rect">
            <a:avLst/>
          </a:prstGeom>
        </p:spPr>
        <p:txBody>
          <a:bodyPr/>
          <a:lstStyle>
            <a:lvl1pPr marL="0" indent="0" algn="ctr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lang="en-GB" sz="5000" b="1" kern="1200" spc="83" baseline="0" dirty="0">
                <a:solidFill>
                  <a:srgbClr val="162D54"/>
                </a:solidFill>
                <a:latin typeface="Gadugi" panose="020B0502040204020203" pitchFamily="34" charset="0"/>
                <a:ea typeface="Gadugi" panose="020B0502040204020203" pitchFamily="34" charset="0"/>
                <a:cs typeface="+mn-cs"/>
              </a:defRPr>
            </a:lvl1pPr>
          </a:lstStyle>
          <a:p>
            <a:r>
              <a:rPr lang="pl-PL" dirty="0" smtClean="0"/>
              <a:t>Tytuł slajdu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300370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 28">
            <a:extLs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12192000" cy="13462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 dirty="0"/>
          </a:p>
        </p:txBody>
      </p:sp>
      <p:sp>
        <p:nvSpPr>
          <p:cNvPr id="16" name="Text Placeholder 4"/>
          <p:cNvSpPr>
            <a:spLocks noGrp="1"/>
          </p:cNvSpPr>
          <p:nvPr>
            <p:ph type="body" sz="quarter" idx="16" hasCustomPrompt="1"/>
          </p:nvPr>
        </p:nvSpPr>
        <p:spPr>
          <a:xfrm>
            <a:off x="667658" y="1771650"/>
            <a:ext cx="10856685" cy="3926506"/>
          </a:xfrm>
          <a:prstGeom prst="rect">
            <a:avLst/>
          </a:prstGeom>
        </p:spPr>
        <p:txBody>
          <a:bodyPr numCol="1" spcCol="0">
            <a:noAutofit/>
          </a:bodyPr>
          <a:lstStyle>
            <a:lvl1pPr marL="0" indent="0">
              <a:lnSpc>
                <a:spcPct val="110000"/>
              </a:lnSpc>
              <a:buFont typeface="Arial" panose="020B0604020202020204" pitchFamily="34" charset="0"/>
              <a:buNone/>
              <a:defRPr sz="2000" baseline="0">
                <a:solidFill>
                  <a:srgbClr val="000000"/>
                </a:solidFill>
              </a:defRPr>
            </a:lvl1pPr>
            <a:lvl2pPr marL="514350" indent="-171450">
              <a:lnSpc>
                <a:spcPct val="100000"/>
              </a:lnSpc>
              <a:buFont typeface="Arial" panose="020B0604020202020204" pitchFamily="34" charset="0"/>
              <a:buChar char="•"/>
              <a:defRPr sz="900"/>
            </a:lvl2pPr>
            <a:lvl3pPr marL="685800" indent="0">
              <a:buNone/>
              <a:defRPr sz="900"/>
            </a:lvl3pPr>
            <a:lvl4pPr marL="1028700" indent="0">
              <a:buNone/>
              <a:defRPr sz="900"/>
            </a:lvl4pPr>
            <a:lvl5pPr marL="1371600" indent="0">
              <a:buNone/>
              <a:defRPr sz="900"/>
            </a:lvl5pPr>
          </a:lstStyle>
          <a:p>
            <a:r>
              <a:rPr lang="pl-PL" dirty="0" smtClean="0">
                <a:effectLst/>
                <a:latin typeface="Arial" panose="020B0604020202020204" pitchFamily="34" charset="0"/>
              </a:rPr>
              <a:t>Kliknij, aby dodać tekst</a:t>
            </a:r>
          </a:p>
        </p:txBody>
      </p:sp>
      <p:sp>
        <p:nvSpPr>
          <p:cNvPr id="2" name="Title 1">
            <a:extLst>
              <a:ext uri="{FF2B5EF4-FFF2-40B4-BE49-F238E27FC236}">
                <a16:creationId xmlns="" xmlns:a16="http://schemas.microsoft.com/office/drawing/2014/main" id="{74D4C6BA-26E5-334C-90B8-527133B73C7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90313" y="283024"/>
            <a:ext cx="10611368" cy="780153"/>
          </a:xfrm>
          <a:prstGeom prst="rect">
            <a:avLst/>
          </a:prstGeom>
        </p:spPr>
        <p:txBody>
          <a:bodyPr/>
          <a:lstStyle>
            <a:lvl1pPr marL="0" indent="0" algn="ctr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lang="en-GB" sz="5000" kern="1200" spc="83" baseline="0" dirty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</a:lstStyle>
          <a:p>
            <a:r>
              <a:rPr lang="pl-PL" dirty="0" smtClean="0"/>
              <a:t>Tytuł slajdu</a:t>
            </a:r>
            <a:endParaRPr lang="en-GB" dirty="0"/>
          </a:p>
        </p:txBody>
      </p:sp>
      <p:pic>
        <p:nvPicPr>
          <p:cNvPr id="4" name="Obraz 3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1069" y="5728356"/>
            <a:ext cx="3821373" cy="11296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842104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09">
          <p15:clr>
            <a:srgbClr val="FBAE40"/>
          </p15:clr>
        </p15:guide>
        <p15:guide id="3" pos="3871">
          <p15:clr>
            <a:srgbClr val="FBAE40"/>
          </p15:clr>
        </p15:guide>
      </p15:sldGuideLst>
    </p:ext>
  </p:extLst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i zdjęci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 28">
            <a:extLs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12192000" cy="13462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 dirty="0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161540" y="1771652"/>
            <a:ext cx="5362803" cy="3956704"/>
          </a:xfrm>
          <a:prstGeom prst="rect">
            <a:avLst/>
          </a:prstGeom>
          <a:ln>
            <a:noFill/>
          </a:ln>
        </p:spPr>
        <p:txBody>
          <a:bodyPr anchor="ctr"/>
          <a:lstStyle>
            <a:lvl1pPr marL="0" indent="0" algn="ctr">
              <a:buNone/>
              <a:defRPr>
                <a:solidFill>
                  <a:schemeClr val="bg2"/>
                </a:solidFill>
              </a:defRPr>
            </a:lvl1pPr>
          </a:lstStyle>
          <a:p>
            <a:endParaRPr lang="en-GB" dirty="0"/>
          </a:p>
          <a:p>
            <a:endParaRPr lang="en-GB" dirty="0"/>
          </a:p>
          <a:p>
            <a:r>
              <a:rPr lang="en-GB" dirty="0"/>
              <a:t>Photo</a:t>
            </a:r>
          </a:p>
        </p:txBody>
      </p:sp>
      <p:sp>
        <p:nvSpPr>
          <p:cNvPr id="16" name="Text Placeholder 4"/>
          <p:cNvSpPr>
            <a:spLocks noGrp="1"/>
          </p:cNvSpPr>
          <p:nvPr>
            <p:ph type="body" sz="quarter" idx="16"/>
          </p:nvPr>
        </p:nvSpPr>
        <p:spPr>
          <a:xfrm>
            <a:off x="667657" y="1771650"/>
            <a:ext cx="5362803" cy="3956706"/>
          </a:xfrm>
          <a:prstGeom prst="rect">
            <a:avLst/>
          </a:prstGeom>
        </p:spPr>
        <p:txBody>
          <a:bodyPr numCol="1" spcCol="0">
            <a:noAutofit/>
          </a:bodyPr>
          <a:lstStyle>
            <a:lvl1pPr marL="0" indent="0">
              <a:lnSpc>
                <a:spcPct val="110000"/>
              </a:lnSpc>
              <a:buNone/>
              <a:defRPr sz="2000" baseline="0">
                <a:solidFill>
                  <a:schemeClr val="tx1"/>
                </a:solidFill>
              </a:defRPr>
            </a:lvl1pPr>
            <a:lvl2pPr marL="342900" indent="0">
              <a:buNone/>
              <a:defRPr sz="900"/>
            </a:lvl2pPr>
            <a:lvl3pPr marL="685800" indent="0">
              <a:buNone/>
              <a:defRPr sz="900"/>
            </a:lvl3pPr>
            <a:lvl4pPr marL="1028700" indent="0">
              <a:buNone/>
              <a:defRPr sz="900"/>
            </a:lvl4pPr>
            <a:lvl5pPr marL="1371600" indent="0">
              <a:buNone/>
              <a:defRPr sz="900"/>
            </a:lvl5pPr>
          </a:lstStyle>
          <a:p>
            <a:endParaRPr lang="en-GB" dirty="0">
              <a:effectLst/>
              <a:latin typeface="Arial" panose="020B0604020202020204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="" xmlns:a16="http://schemas.microsoft.com/office/drawing/2014/main" id="{74D4C6BA-26E5-334C-90B8-527133B73C7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90313" y="283024"/>
            <a:ext cx="10611368" cy="780153"/>
          </a:xfrm>
          <a:prstGeom prst="rect">
            <a:avLst/>
          </a:prstGeom>
        </p:spPr>
        <p:txBody>
          <a:bodyPr/>
          <a:lstStyle>
            <a:lvl1pPr marL="0" indent="0" algn="ctr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lang="en-GB" sz="5000" kern="1200" spc="83" baseline="0" dirty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</a:lstStyle>
          <a:p>
            <a:r>
              <a:rPr lang="pl-PL" dirty="0" smtClean="0"/>
              <a:t>Tytuł slajdu</a:t>
            </a:r>
            <a:endParaRPr lang="en-GB" dirty="0"/>
          </a:p>
        </p:txBody>
      </p:sp>
      <p:pic>
        <p:nvPicPr>
          <p:cNvPr id="8" name="Obraz 7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1069" y="5728356"/>
            <a:ext cx="3821373" cy="11296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898137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09">
          <p15:clr>
            <a:srgbClr val="FBAE40"/>
          </p15:clr>
        </p15:guide>
        <p15:guide id="3" pos="3871">
          <p15:clr>
            <a:srgbClr val="FBAE40"/>
          </p15:clr>
        </p15:guide>
      </p15:sldGuideLst>
    </p:ext>
  </p:extLst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i inna zawartość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13011322-3B2B-E345-AD9B-6A9743D5B5F4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12192000" cy="13462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7" hasCustomPrompt="1"/>
          </p:nvPr>
        </p:nvSpPr>
        <p:spPr>
          <a:xfrm>
            <a:off x="6167439" y="1770825"/>
            <a:ext cx="5329237" cy="3745739"/>
          </a:xfrm>
          <a:prstGeom prst="rect">
            <a:avLst/>
          </a:prstGeom>
        </p:spPr>
        <p:txBody>
          <a:bodyPr tIns="2304000"/>
          <a:lstStyle>
            <a:lvl1pPr marL="0" indent="0" algn="ctr">
              <a:buNone/>
              <a:defRPr sz="1350" baseline="0">
                <a:solidFill>
                  <a:schemeClr val="bg2"/>
                </a:solidFill>
              </a:defRPr>
            </a:lvl1pPr>
            <a:lvl2pPr marL="342900" indent="0" algn="ctr">
              <a:buNone/>
              <a:defRPr>
                <a:solidFill>
                  <a:schemeClr val="bg2"/>
                </a:solidFill>
              </a:defRPr>
            </a:lvl2pPr>
            <a:lvl3pPr marL="685800" indent="0" algn="ctr">
              <a:buNone/>
              <a:defRPr>
                <a:solidFill>
                  <a:schemeClr val="bg2"/>
                </a:solidFill>
              </a:defRPr>
            </a:lvl3pPr>
            <a:lvl4pPr marL="1028700" indent="0" algn="ctr">
              <a:buNone/>
              <a:defRPr>
                <a:solidFill>
                  <a:schemeClr val="bg2"/>
                </a:solidFill>
              </a:defRPr>
            </a:lvl4pPr>
            <a:lvl5pPr marL="1371600" indent="0" algn="ctr">
              <a:buNone/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en-US" dirty="0"/>
              <a:t>Click to insert content</a:t>
            </a:r>
            <a:endParaRPr lang="en-GB" dirty="0"/>
          </a:p>
        </p:txBody>
      </p:sp>
      <p:sp>
        <p:nvSpPr>
          <p:cNvPr id="18" name="Text Placeholder 4"/>
          <p:cNvSpPr>
            <a:spLocks noGrp="1"/>
          </p:cNvSpPr>
          <p:nvPr>
            <p:ph type="body" sz="quarter" idx="16"/>
          </p:nvPr>
        </p:nvSpPr>
        <p:spPr>
          <a:xfrm>
            <a:off x="667657" y="1771650"/>
            <a:ext cx="5362803" cy="3729684"/>
          </a:xfrm>
          <a:prstGeom prst="rect">
            <a:avLst/>
          </a:prstGeom>
        </p:spPr>
        <p:txBody>
          <a:bodyPr numCol="1" spcCol="0">
            <a:normAutofit/>
          </a:bodyPr>
          <a:lstStyle>
            <a:lvl1pPr marL="0" indent="0">
              <a:lnSpc>
                <a:spcPct val="110000"/>
              </a:lnSpc>
              <a:buNone/>
              <a:defRPr sz="2000" baseline="0">
                <a:solidFill>
                  <a:schemeClr val="tx1"/>
                </a:solidFill>
              </a:defRPr>
            </a:lvl1pPr>
            <a:lvl2pPr marL="342900" indent="0">
              <a:buNone/>
              <a:defRPr sz="900"/>
            </a:lvl2pPr>
            <a:lvl3pPr marL="685800" indent="0">
              <a:buNone/>
              <a:defRPr sz="900"/>
            </a:lvl3pPr>
            <a:lvl4pPr marL="1028700" indent="0">
              <a:buNone/>
              <a:defRPr sz="900"/>
            </a:lvl4pPr>
            <a:lvl5pPr marL="1371600" indent="0">
              <a:buNone/>
              <a:defRPr sz="900"/>
            </a:lvl5pPr>
          </a:lstStyle>
          <a:p>
            <a:endParaRPr lang="en-GB" dirty="0">
              <a:effectLst/>
              <a:latin typeface="Arial" panose="020B0604020202020204" pitchFamily="34" charset="0"/>
            </a:endParaRPr>
          </a:p>
        </p:txBody>
      </p:sp>
      <p:sp>
        <p:nvSpPr>
          <p:cNvPr id="9" name="Title 1">
            <a:extLst>
              <a:ext uri="{FF2B5EF4-FFF2-40B4-BE49-F238E27FC236}">
                <a16:creationId xmlns="" xmlns:a16="http://schemas.microsoft.com/office/drawing/2014/main" id="{ADDD6D62-86B4-094D-8571-B010BBAF72C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90313" y="283024"/>
            <a:ext cx="10611368" cy="780153"/>
          </a:xfrm>
          <a:prstGeom prst="rect">
            <a:avLst/>
          </a:prstGeom>
        </p:spPr>
        <p:txBody>
          <a:bodyPr/>
          <a:lstStyle>
            <a:lvl1pPr marL="0" indent="0" algn="ctr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lang="en-GB" sz="5000" kern="1200" spc="83" baseline="0" dirty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</a:lstStyle>
          <a:p>
            <a:r>
              <a:rPr lang="pl-PL" dirty="0" smtClean="0"/>
              <a:t>Tytuł slajdu</a:t>
            </a:r>
            <a:endParaRPr lang="en-GB" dirty="0"/>
          </a:p>
        </p:txBody>
      </p:sp>
      <p:pic>
        <p:nvPicPr>
          <p:cNvPr id="10" name="Obraz 9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1069" y="5728356"/>
            <a:ext cx="3821373" cy="11296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465328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3475">
          <p15:clr>
            <a:srgbClr val="FBAE40"/>
          </p15:clr>
        </p15:guide>
        <p15:guide id="2" pos="3885">
          <p15:clr>
            <a:srgbClr val="FBAE40"/>
          </p15:clr>
        </p15:guide>
        <p15:guide id="3" pos="7243">
          <p15:clr>
            <a:srgbClr val="FBAE40"/>
          </p15:clr>
        </p15:guide>
      </p15:sldGuideLst>
    </p:ext>
  </p:extLst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wa teksty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="" xmlns:a16="http://schemas.microsoft.com/office/drawing/2014/main" id="{230C16C5-45F5-3347-8255-1EB8E64B8514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12192000" cy="13462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 dirty="0"/>
          </a:p>
        </p:txBody>
      </p:sp>
      <p:sp>
        <p:nvSpPr>
          <p:cNvPr id="8" name="Text Placeholder 4">
            <a:extLst>
              <a:ext uri="{FF2B5EF4-FFF2-40B4-BE49-F238E27FC236}">
                <a16:creationId xmlns="" xmlns:a16="http://schemas.microsoft.com/office/drawing/2014/main" id="{3E7BA1B3-4F90-4D4F-84C1-E592AC9E8A75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6161543" y="1771650"/>
            <a:ext cx="5362803" cy="3729684"/>
          </a:xfrm>
          <a:prstGeom prst="rect">
            <a:avLst/>
          </a:prstGeom>
        </p:spPr>
        <p:txBody>
          <a:bodyPr numCol="1" spcCol="0">
            <a:normAutofit/>
          </a:bodyPr>
          <a:lstStyle>
            <a:lvl1pPr marL="0" indent="0">
              <a:lnSpc>
                <a:spcPct val="110000"/>
              </a:lnSpc>
              <a:buNone/>
              <a:defRPr sz="2000" baseline="0">
                <a:solidFill>
                  <a:schemeClr val="tx1"/>
                </a:solidFill>
              </a:defRPr>
            </a:lvl1pPr>
            <a:lvl2pPr marL="342900" indent="0">
              <a:buNone/>
              <a:defRPr sz="900"/>
            </a:lvl2pPr>
            <a:lvl3pPr marL="685800" indent="0">
              <a:buNone/>
              <a:defRPr sz="900"/>
            </a:lvl3pPr>
            <a:lvl4pPr marL="1028700" indent="0">
              <a:buNone/>
              <a:defRPr sz="900"/>
            </a:lvl4pPr>
            <a:lvl5pPr marL="1371600" indent="0">
              <a:buNone/>
              <a:defRPr sz="900"/>
            </a:lvl5pPr>
          </a:lstStyle>
          <a:p>
            <a:endParaRPr lang="en-GB" dirty="0">
              <a:effectLst/>
              <a:latin typeface="Arial" panose="020B0604020202020204" pitchFamily="34" charset="0"/>
            </a:endParaRPr>
          </a:p>
        </p:txBody>
      </p:sp>
      <p:sp>
        <p:nvSpPr>
          <p:cNvPr id="7" name="Text Placeholder 4">
            <a:extLst>
              <a:ext uri="{FF2B5EF4-FFF2-40B4-BE49-F238E27FC236}">
                <a16:creationId xmlns="" xmlns:a16="http://schemas.microsoft.com/office/drawing/2014/main" id="{CB637183-FFC1-954F-A4E4-5673A3D9DAE0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667657" y="1771650"/>
            <a:ext cx="5362803" cy="3729684"/>
          </a:xfrm>
          <a:prstGeom prst="rect">
            <a:avLst/>
          </a:prstGeom>
        </p:spPr>
        <p:txBody>
          <a:bodyPr numCol="1" spcCol="0">
            <a:normAutofit/>
          </a:bodyPr>
          <a:lstStyle>
            <a:lvl1pPr marL="0" indent="0">
              <a:lnSpc>
                <a:spcPct val="110000"/>
              </a:lnSpc>
              <a:buNone/>
              <a:defRPr sz="2000" baseline="0">
                <a:solidFill>
                  <a:schemeClr val="tx1"/>
                </a:solidFill>
              </a:defRPr>
            </a:lvl1pPr>
            <a:lvl2pPr marL="342900" indent="0">
              <a:buNone/>
              <a:defRPr sz="900"/>
            </a:lvl2pPr>
            <a:lvl3pPr marL="685800" indent="0">
              <a:buNone/>
              <a:defRPr sz="900"/>
            </a:lvl3pPr>
            <a:lvl4pPr marL="1028700" indent="0">
              <a:buNone/>
              <a:defRPr sz="900"/>
            </a:lvl4pPr>
            <a:lvl5pPr marL="1371600" indent="0">
              <a:buNone/>
              <a:defRPr sz="900"/>
            </a:lvl5pPr>
          </a:lstStyle>
          <a:p>
            <a:endParaRPr lang="en-GB" dirty="0">
              <a:effectLst/>
              <a:latin typeface="Arial" panose="020B0604020202020204" pitchFamily="34" charset="0"/>
            </a:endParaRPr>
          </a:p>
        </p:txBody>
      </p:sp>
      <p:sp>
        <p:nvSpPr>
          <p:cNvPr id="11" name="Title 1">
            <a:extLst>
              <a:ext uri="{FF2B5EF4-FFF2-40B4-BE49-F238E27FC236}">
                <a16:creationId xmlns="" xmlns:a16="http://schemas.microsoft.com/office/drawing/2014/main" id="{D40236B7-FD2F-BB43-97EF-AE887B73414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90313" y="283024"/>
            <a:ext cx="10611368" cy="780153"/>
          </a:xfrm>
          <a:prstGeom prst="rect">
            <a:avLst/>
          </a:prstGeom>
        </p:spPr>
        <p:txBody>
          <a:bodyPr/>
          <a:lstStyle>
            <a:lvl1pPr marL="0" indent="0" algn="ctr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lang="en-GB" sz="5000" kern="1200" spc="83" baseline="0" dirty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</a:lstStyle>
          <a:p>
            <a:r>
              <a:rPr lang="pl-PL" dirty="0" smtClean="0"/>
              <a:t>Tytuł slajdu</a:t>
            </a:r>
            <a:endParaRPr lang="en-GB" dirty="0"/>
          </a:p>
        </p:txBody>
      </p:sp>
      <p:pic>
        <p:nvPicPr>
          <p:cNvPr id="12" name="Obraz 11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1069" y="5728356"/>
            <a:ext cx="3821373" cy="11296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975693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uste z tytułem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="" xmlns:a16="http://schemas.microsoft.com/office/drawing/2014/main" id="{E726463C-3D64-2E46-965C-813C4C3A1B5A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12192000" cy="13462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 dirty="0"/>
          </a:p>
        </p:txBody>
      </p:sp>
      <p:sp>
        <p:nvSpPr>
          <p:cNvPr id="7" name="Title 1">
            <a:extLst>
              <a:ext uri="{FF2B5EF4-FFF2-40B4-BE49-F238E27FC236}">
                <a16:creationId xmlns="" xmlns:a16="http://schemas.microsoft.com/office/drawing/2014/main" id="{CD2A1CF2-DB37-D14F-87D1-56686BA5B0B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90313" y="283024"/>
            <a:ext cx="10611368" cy="780153"/>
          </a:xfrm>
          <a:prstGeom prst="rect">
            <a:avLst/>
          </a:prstGeom>
        </p:spPr>
        <p:txBody>
          <a:bodyPr/>
          <a:lstStyle>
            <a:lvl1pPr marL="0" indent="0" algn="ctr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lang="en-GB" sz="5000" kern="1200" spc="83" baseline="0" dirty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</a:lstStyle>
          <a:p>
            <a:r>
              <a:rPr lang="pl-PL" dirty="0" smtClean="0"/>
              <a:t>Tytuł slajdu</a:t>
            </a:r>
            <a:endParaRPr lang="en-GB" dirty="0"/>
          </a:p>
        </p:txBody>
      </p:sp>
      <p:pic>
        <p:nvPicPr>
          <p:cNvPr id="9" name="Obraz 8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1069" y="5728356"/>
            <a:ext cx="3821373" cy="11296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957015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uste bez tytułu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71666" y="5578231"/>
            <a:ext cx="3821373" cy="11296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084141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eść w ramce i zdjęci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18531" y="1436276"/>
            <a:ext cx="5922944" cy="5325258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 dirty="0"/>
          </a:p>
        </p:txBody>
      </p:sp>
      <p:sp>
        <p:nvSpPr>
          <p:cNvPr id="14" name="Rectangle 13">
            <a:extLst>
              <a:ext uri="{FF2B5EF4-FFF2-40B4-BE49-F238E27FC236}">
                <a16:creationId xmlns="" xmlns:a16="http://schemas.microsoft.com/office/drawing/2014/main" id="{40A1BE61-03CB-AA45-9447-1977ACE5D5C0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12192000" cy="13462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 dirty="0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160580" y="1436276"/>
            <a:ext cx="5912891" cy="532525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>
                <a:solidFill>
                  <a:schemeClr val="bg2"/>
                </a:solidFill>
              </a:defRPr>
            </a:lvl1pPr>
          </a:lstStyle>
          <a:p>
            <a:endParaRPr lang="en-GB" dirty="0"/>
          </a:p>
          <a:p>
            <a:endParaRPr lang="en-GB" dirty="0"/>
          </a:p>
          <a:p>
            <a:r>
              <a:rPr lang="en-GB" dirty="0"/>
              <a:t>Photo</a:t>
            </a:r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790313" y="5320807"/>
            <a:ext cx="4699000" cy="461706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2000" spc="60" baseline="0">
                <a:solidFill>
                  <a:schemeClr val="bg1"/>
                </a:solidFill>
              </a:defRPr>
            </a:lvl1pPr>
            <a:lvl2pPr marL="342900" indent="0" algn="ctr">
              <a:buNone/>
              <a:defRPr sz="1350">
                <a:solidFill>
                  <a:schemeClr val="bg1"/>
                </a:solidFill>
              </a:defRPr>
            </a:lvl2pPr>
            <a:lvl3pPr marL="685800" indent="0" algn="ctr">
              <a:buNone/>
              <a:defRPr sz="1200">
                <a:solidFill>
                  <a:schemeClr val="bg1"/>
                </a:solidFill>
              </a:defRPr>
            </a:lvl3pPr>
            <a:lvl4pPr marL="1028700" indent="0" algn="ctr">
              <a:buNone/>
              <a:defRPr sz="1050">
                <a:solidFill>
                  <a:schemeClr val="bg1"/>
                </a:solidFill>
              </a:defRPr>
            </a:lvl4pPr>
            <a:lvl5pPr marL="1371600" indent="0" algn="ctr">
              <a:buNone/>
              <a:defRPr sz="1050">
                <a:solidFill>
                  <a:schemeClr val="bg1"/>
                </a:solidFill>
              </a:defRPr>
            </a:lvl5pPr>
          </a:lstStyle>
          <a:p>
            <a:pPr lvl="0"/>
            <a:r>
              <a:rPr lang="pl-PL" dirty="0" smtClean="0"/>
              <a:t>TREŚĆ</a:t>
            </a:r>
            <a:endParaRPr lang="en-US" dirty="0"/>
          </a:p>
        </p:txBody>
      </p:sp>
      <p:sp>
        <p:nvSpPr>
          <p:cNvPr id="10" name="Title 2"/>
          <p:cNvSpPr>
            <a:spLocks noGrp="1"/>
          </p:cNvSpPr>
          <p:nvPr>
            <p:ph type="ctrTitle" hasCustomPrompt="1"/>
          </p:nvPr>
        </p:nvSpPr>
        <p:spPr>
          <a:xfrm>
            <a:off x="790313" y="2485598"/>
            <a:ext cx="4699000" cy="2618434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>
              <a:defRPr sz="4800">
                <a:solidFill>
                  <a:schemeClr val="bg1"/>
                </a:solidFill>
              </a:defRPr>
            </a:lvl1pPr>
          </a:lstStyle>
          <a:p>
            <a:r>
              <a:rPr lang="pl-PL" dirty="0" smtClean="0"/>
              <a:t>Treść</a:t>
            </a:r>
            <a:endParaRPr lang="en-GB" dirty="0"/>
          </a:p>
        </p:txBody>
      </p:sp>
      <p:sp>
        <p:nvSpPr>
          <p:cNvPr id="20" name="Title 1">
            <a:extLst>
              <a:ext uri="{FF2B5EF4-FFF2-40B4-BE49-F238E27FC236}">
                <a16:creationId xmlns="" xmlns:a16="http://schemas.microsoft.com/office/drawing/2014/main" id="{E206D771-2F75-0F4A-9B86-6ECB2BD7561C}"/>
              </a:ext>
            </a:extLst>
          </p:cNvPr>
          <p:cNvSpPr txBox="1">
            <a:spLocks/>
          </p:cNvSpPr>
          <p:nvPr userDrawn="1"/>
        </p:nvSpPr>
        <p:spPr>
          <a:xfrm>
            <a:off x="790313" y="283024"/>
            <a:ext cx="10611368" cy="780153"/>
          </a:xfrm>
          <a:prstGeom prst="rect">
            <a:avLst/>
          </a:prstGeom>
        </p:spPr>
        <p:txBody>
          <a:bodyPr/>
          <a:lstStyle>
            <a:lvl1pPr marL="0" indent="0" algn="ctr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lang="en-GB" sz="5000" kern="1200" spc="83" baseline="0" dirty="0">
                <a:solidFill>
                  <a:srgbClr val="FFFCEE"/>
                </a:solidFill>
                <a:latin typeface="+mj-lt"/>
                <a:ea typeface="+mn-ea"/>
                <a:cs typeface="+mn-cs"/>
              </a:defRPr>
            </a:lvl1pPr>
          </a:lstStyle>
          <a:p>
            <a:r>
              <a:rPr lang="pl-PL" sz="5000" dirty="0" smtClean="0">
                <a:solidFill>
                  <a:schemeClr val="bg1"/>
                </a:solidFill>
              </a:rPr>
              <a:t>Tytuł slajdu</a:t>
            </a:r>
            <a:endParaRPr lang="en-US" sz="5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811184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djęcie i tekst w ramc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6160580" y="1436276"/>
            <a:ext cx="5912891" cy="5325259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 dirty="0"/>
          </a:p>
        </p:txBody>
      </p:sp>
      <p:sp>
        <p:nvSpPr>
          <p:cNvPr id="8" name="Rectangle 7">
            <a:extLst>
              <a:ext uri="{FF2B5EF4-FFF2-40B4-BE49-F238E27FC236}">
                <a16:creationId xmlns="" xmlns:a16="http://schemas.microsoft.com/office/drawing/2014/main" id="{910C04DF-EFB5-5849-B951-94A8A0DA9ADD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12192000" cy="13462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 dirty="0"/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6840020" y="2162630"/>
            <a:ext cx="4699000" cy="3910624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2000" spc="0" baseline="0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342900" indent="0" algn="ctr">
              <a:buNone/>
              <a:defRPr sz="1350">
                <a:solidFill>
                  <a:schemeClr val="bg1"/>
                </a:solidFill>
              </a:defRPr>
            </a:lvl2pPr>
            <a:lvl3pPr marL="685800" indent="0" algn="ctr">
              <a:buNone/>
              <a:defRPr sz="1200">
                <a:solidFill>
                  <a:schemeClr val="bg1"/>
                </a:solidFill>
              </a:defRPr>
            </a:lvl3pPr>
            <a:lvl4pPr marL="1028700" indent="0" algn="ctr">
              <a:buNone/>
              <a:defRPr sz="1050">
                <a:solidFill>
                  <a:schemeClr val="bg1"/>
                </a:solidFill>
              </a:defRPr>
            </a:lvl4pPr>
            <a:lvl5pPr marL="1371600" indent="0" algn="ctr">
              <a:buNone/>
              <a:defRPr sz="1050">
                <a:solidFill>
                  <a:schemeClr val="bg1"/>
                </a:solidFill>
              </a:defRPr>
            </a:lvl5pPr>
          </a:lstStyle>
          <a:p>
            <a:pPr lvl="0"/>
            <a:r>
              <a:rPr lang="pl-PL" dirty="0" smtClean="0"/>
              <a:t>TREŚĆ</a:t>
            </a:r>
            <a:endParaRPr lang="en-US" dirty="0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18461" y="1449924"/>
            <a:ext cx="5922944" cy="5325259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>
                <a:solidFill>
                  <a:schemeClr val="bg2"/>
                </a:solidFill>
              </a:defRPr>
            </a:lvl1pPr>
          </a:lstStyle>
          <a:p>
            <a:endParaRPr lang="en-GB" dirty="0"/>
          </a:p>
          <a:p>
            <a:endParaRPr lang="en-GB" dirty="0"/>
          </a:p>
          <a:p>
            <a:r>
              <a:rPr lang="en-GB" dirty="0"/>
              <a:t>Photo</a:t>
            </a:r>
          </a:p>
        </p:txBody>
      </p:sp>
      <p:sp>
        <p:nvSpPr>
          <p:cNvPr id="12" name="Title 1">
            <a:extLst>
              <a:ext uri="{FF2B5EF4-FFF2-40B4-BE49-F238E27FC236}">
                <a16:creationId xmlns="" xmlns:a16="http://schemas.microsoft.com/office/drawing/2014/main" id="{34C202FB-2CAB-4D42-957B-F5A1C8FEC85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90313" y="283024"/>
            <a:ext cx="10611368" cy="780153"/>
          </a:xfrm>
          <a:prstGeom prst="rect">
            <a:avLst/>
          </a:prstGeom>
        </p:spPr>
        <p:txBody>
          <a:bodyPr/>
          <a:lstStyle>
            <a:lvl1pPr marL="0" indent="0" algn="ctr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lang="en-GB" sz="5000" kern="1200" spc="83" baseline="0" dirty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</a:lstStyle>
          <a:p>
            <a:r>
              <a:rPr lang="pl-PL" dirty="0" smtClean="0"/>
              <a:t>Tytuł slajdu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1266574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WE (granat - zdj-3)">
    <p:bg>
      <p:bgPr>
        <a:solidFill>
          <a:srgbClr val="1A3F8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Obraz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Subtitle 2">
            <a:extLst>
              <a:ext uri="{FF2B5EF4-FFF2-40B4-BE49-F238E27FC236}">
                <a16:creationId xmlns="" xmlns:a16="http://schemas.microsoft.com/office/drawing/2014/main" id="{935FE4EA-556B-314E-B3FB-875E27135C5C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3588832"/>
            <a:ext cx="9144000" cy="315118"/>
          </a:xfrm>
          <a:prstGeom prst="rect">
            <a:avLst/>
          </a:prstGeom>
        </p:spPr>
        <p:txBody>
          <a:bodyPr anchor="t"/>
          <a:lstStyle>
            <a:lvl1pPr marL="0" indent="0" algn="ctr">
              <a:buNone/>
              <a:defRPr sz="2000" spc="83" baseline="0">
                <a:solidFill>
                  <a:schemeClr val="bg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pl-PL" dirty="0" smtClean="0"/>
              <a:t>PODTYTUŁ</a:t>
            </a:r>
            <a:endParaRPr lang="en-GB" dirty="0"/>
          </a:p>
        </p:txBody>
      </p:sp>
      <p:sp>
        <p:nvSpPr>
          <p:cNvPr id="19" name="Title 1"/>
          <p:cNvSpPr>
            <a:spLocks noGrp="1"/>
          </p:cNvSpPr>
          <p:nvPr>
            <p:ph type="ctrTitle" hasCustomPrompt="1"/>
          </p:nvPr>
        </p:nvSpPr>
        <p:spPr>
          <a:xfrm>
            <a:off x="1524000" y="1009650"/>
            <a:ext cx="9144001" cy="2419350"/>
          </a:xfrm>
          <a:prstGeom prst="rect">
            <a:avLst/>
          </a:prstGeom>
        </p:spPr>
        <p:txBody>
          <a:bodyPr anchor="b">
            <a:normAutofit/>
          </a:bodyPr>
          <a:lstStyle>
            <a:lvl1pPr algn="ctr">
              <a:defRPr sz="6000" b="1" baseline="0">
                <a:solidFill>
                  <a:schemeClr val="bg1"/>
                </a:solidFill>
                <a:latin typeface="Gadugi" panose="020B0502040204020203" pitchFamily="34" charset="0"/>
                <a:ea typeface="Gadugi" panose="020B0502040204020203" pitchFamily="34" charset="0"/>
              </a:defRPr>
            </a:lvl1pPr>
          </a:lstStyle>
          <a:p>
            <a:r>
              <a:rPr lang="pl-PL" dirty="0" smtClean="0"/>
              <a:t>Tytuł prezentacji</a:t>
            </a:r>
            <a:endParaRPr lang="en-GB" dirty="0"/>
          </a:p>
        </p:txBody>
      </p:sp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CC34B4AF-1AC4-FC47-AA8C-7E18E89476B6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08227" y="5021038"/>
            <a:ext cx="1180990" cy="12083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28863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(przezroczyste) i zdjęci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18531" y="1436276"/>
            <a:ext cx="5923517" cy="5325258"/>
          </a:xfrm>
          <a:prstGeom prst="rect">
            <a:avLst/>
          </a:prstGeom>
          <a:solidFill>
            <a:srgbClr val="00000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 dirty="0"/>
          </a:p>
        </p:txBody>
      </p:sp>
      <p:sp>
        <p:nvSpPr>
          <p:cNvPr id="9" name="Rectangle 8">
            <a:extLst>
              <a:ext uri="{FF2B5EF4-FFF2-40B4-BE49-F238E27FC236}">
                <a16:creationId xmlns="" xmlns:a16="http://schemas.microsoft.com/office/drawing/2014/main" id="{68D97EE1-E327-B042-8244-0E4E747C8D0A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12192000" cy="13462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 dirty="0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160580" y="1436276"/>
            <a:ext cx="5912891" cy="532525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>
                <a:solidFill>
                  <a:schemeClr val="bg2"/>
                </a:solidFill>
              </a:defRPr>
            </a:lvl1pPr>
          </a:lstStyle>
          <a:p>
            <a:endParaRPr lang="en-GB" dirty="0"/>
          </a:p>
          <a:p>
            <a:endParaRPr lang="en-GB" dirty="0"/>
          </a:p>
          <a:p>
            <a:r>
              <a:rPr lang="en-GB" dirty="0"/>
              <a:t>Photo</a:t>
            </a:r>
          </a:p>
        </p:txBody>
      </p:sp>
      <p:sp>
        <p:nvSpPr>
          <p:cNvPr id="13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730789" y="2075353"/>
            <a:ext cx="4699000" cy="4047101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2000" spc="0" baseline="0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342900" indent="0" algn="ctr">
              <a:buNone/>
              <a:defRPr sz="1350">
                <a:solidFill>
                  <a:schemeClr val="bg1"/>
                </a:solidFill>
              </a:defRPr>
            </a:lvl2pPr>
            <a:lvl3pPr marL="685800" indent="0" algn="ctr">
              <a:buNone/>
              <a:defRPr sz="1200">
                <a:solidFill>
                  <a:schemeClr val="bg1"/>
                </a:solidFill>
              </a:defRPr>
            </a:lvl3pPr>
            <a:lvl4pPr marL="1028700" indent="0" algn="ctr">
              <a:buNone/>
              <a:defRPr sz="1050">
                <a:solidFill>
                  <a:schemeClr val="bg1"/>
                </a:solidFill>
              </a:defRPr>
            </a:lvl4pPr>
            <a:lvl5pPr marL="1371600" indent="0" algn="ctr">
              <a:buNone/>
              <a:defRPr sz="1050">
                <a:solidFill>
                  <a:schemeClr val="bg1"/>
                </a:solidFill>
              </a:defRPr>
            </a:lvl5pPr>
          </a:lstStyle>
          <a:p>
            <a:pPr lvl="0"/>
            <a:r>
              <a:rPr lang="pl-PL" dirty="0" smtClean="0"/>
              <a:t>TREŚĆ</a:t>
            </a:r>
            <a:endParaRPr lang="en-US" dirty="0"/>
          </a:p>
        </p:txBody>
      </p:sp>
      <p:sp>
        <p:nvSpPr>
          <p:cNvPr id="12" name="Title 1">
            <a:extLst>
              <a:ext uri="{FF2B5EF4-FFF2-40B4-BE49-F238E27FC236}">
                <a16:creationId xmlns="" xmlns:a16="http://schemas.microsoft.com/office/drawing/2014/main" id="{35A895F7-50AF-524D-94D9-ADFF841C697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90313" y="283024"/>
            <a:ext cx="10611368" cy="780153"/>
          </a:xfrm>
          <a:prstGeom prst="rect">
            <a:avLst/>
          </a:prstGeom>
        </p:spPr>
        <p:txBody>
          <a:bodyPr/>
          <a:lstStyle>
            <a:lvl1pPr marL="0" indent="0" algn="ctr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lang="en-GB" sz="5000" kern="1200" spc="83" baseline="0" dirty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</a:lstStyle>
          <a:p>
            <a:r>
              <a:rPr lang="pl-PL" dirty="0" smtClean="0"/>
              <a:t>Tytuł slajdu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7498025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 28">
            <a:extLs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12192000" cy="13462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 dirty="0"/>
          </a:p>
        </p:txBody>
      </p:sp>
      <p:sp>
        <p:nvSpPr>
          <p:cNvPr id="16" name="Text Placeholder 4"/>
          <p:cNvSpPr>
            <a:spLocks noGrp="1"/>
          </p:cNvSpPr>
          <p:nvPr>
            <p:ph type="body" sz="quarter" idx="16" hasCustomPrompt="1"/>
          </p:nvPr>
        </p:nvSpPr>
        <p:spPr>
          <a:xfrm>
            <a:off x="667658" y="1771650"/>
            <a:ext cx="10856685" cy="3926506"/>
          </a:xfrm>
          <a:prstGeom prst="rect">
            <a:avLst/>
          </a:prstGeom>
        </p:spPr>
        <p:txBody>
          <a:bodyPr numCol="1" spcCol="0">
            <a:noAutofit/>
          </a:bodyPr>
          <a:lstStyle>
            <a:lvl1pPr marL="0" indent="0">
              <a:lnSpc>
                <a:spcPct val="110000"/>
              </a:lnSpc>
              <a:buFont typeface="Arial" panose="020B0604020202020204" pitchFamily="34" charset="0"/>
              <a:buNone/>
              <a:defRPr sz="2000" baseline="0">
                <a:solidFill>
                  <a:schemeClr val="tx1"/>
                </a:solidFill>
              </a:defRPr>
            </a:lvl1pPr>
            <a:lvl2pPr marL="514350" indent="-171450">
              <a:lnSpc>
                <a:spcPct val="100000"/>
              </a:lnSpc>
              <a:buFont typeface="Arial" panose="020B0604020202020204" pitchFamily="34" charset="0"/>
              <a:buChar char="•"/>
              <a:defRPr sz="900"/>
            </a:lvl2pPr>
            <a:lvl3pPr marL="685800" indent="0">
              <a:buNone/>
              <a:defRPr sz="900"/>
            </a:lvl3pPr>
            <a:lvl4pPr marL="1028700" indent="0">
              <a:buNone/>
              <a:defRPr sz="900"/>
            </a:lvl4pPr>
            <a:lvl5pPr marL="1371600" indent="0">
              <a:buNone/>
              <a:defRPr sz="900"/>
            </a:lvl5pPr>
          </a:lstStyle>
          <a:p>
            <a:r>
              <a:rPr lang="pl-PL" dirty="0" smtClean="0">
                <a:effectLst/>
                <a:latin typeface="Arial" panose="020B0604020202020204" pitchFamily="34" charset="0"/>
              </a:rPr>
              <a:t>Kliknij, aby dodać tekst</a:t>
            </a:r>
          </a:p>
        </p:txBody>
      </p:sp>
      <p:sp>
        <p:nvSpPr>
          <p:cNvPr id="2" name="Title 1">
            <a:extLst>
              <a:ext uri="{FF2B5EF4-FFF2-40B4-BE49-F238E27FC236}">
                <a16:creationId xmlns="" xmlns:a16="http://schemas.microsoft.com/office/drawing/2014/main" id="{74D4C6BA-26E5-334C-90B8-527133B73C7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90313" y="283024"/>
            <a:ext cx="10611368" cy="780153"/>
          </a:xfrm>
          <a:prstGeom prst="rect">
            <a:avLst/>
          </a:prstGeom>
        </p:spPr>
        <p:txBody>
          <a:bodyPr/>
          <a:lstStyle>
            <a:lvl1pPr marL="0" indent="0" algn="ctr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lang="en-GB" sz="5000" b="1" kern="1200" spc="83" baseline="0" dirty="0">
                <a:solidFill>
                  <a:schemeClr val="bg1"/>
                </a:solidFill>
                <a:latin typeface="Gadugi" panose="020B0502040204020203" pitchFamily="34" charset="0"/>
                <a:ea typeface="Gadugi" panose="020B0502040204020203" pitchFamily="34" charset="0"/>
                <a:cs typeface="+mn-cs"/>
              </a:defRPr>
            </a:lvl1pPr>
          </a:lstStyle>
          <a:p>
            <a:r>
              <a:rPr lang="pl-PL" dirty="0" smtClean="0"/>
              <a:t>Tytuł slajdu</a:t>
            </a:r>
            <a:endParaRPr lang="en-GB" dirty="0"/>
          </a:p>
        </p:txBody>
      </p:sp>
      <p:pic>
        <p:nvPicPr>
          <p:cNvPr id="4" name="Obraz 3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5418161"/>
            <a:ext cx="3507475" cy="17537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510693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09">
          <p15:clr>
            <a:srgbClr val="FBAE40"/>
          </p15:clr>
        </p15:guide>
        <p15:guide id="3" pos="3871">
          <p15:clr>
            <a:srgbClr val="FBAE40"/>
          </p15:clr>
        </p15:guide>
      </p15:sldGuideLst>
    </p:ext>
  </p:extLst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i zdjęci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 28">
            <a:extLs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12192000" cy="13462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 dirty="0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161540" y="1771652"/>
            <a:ext cx="5362803" cy="3956704"/>
          </a:xfrm>
          <a:prstGeom prst="rect">
            <a:avLst/>
          </a:prstGeom>
          <a:ln>
            <a:noFill/>
          </a:ln>
        </p:spPr>
        <p:txBody>
          <a:bodyPr anchor="ctr"/>
          <a:lstStyle>
            <a:lvl1pPr marL="0" indent="0" algn="ctr">
              <a:buNone/>
              <a:defRPr>
                <a:solidFill>
                  <a:schemeClr val="bg2"/>
                </a:solidFill>
              </a:defRPr>
            </a:lvl1pPr>
          </a:lstStyle>
          <a:p>
            <a:endParaRPr lang="en-GB" dirty="0"/>
          </a:p>
          <a:p>
            <a:endParaRPr lang="en-GB" dirty="0"/>
          </a:p>
          <a:p>
            <a:r>
              <a:rPr lang="en-GB" dirty="0"/>
              <a:t>Photo</a:t>
            </a:r>
          </a:p>
        </p:txBody>
      </p:sp>
      <p:sp>
        <p:nvSpPr>
          <p:cNvPr id="16" name="Text Placeholder 4"/>
          <p:cNvSpPr>
            <a:spLocks noGrp="1"/>
          </p:cNvSpPr>
          <p:nvPr>
            <p:ph type="body" sz="quarter" idx="16"/>
          </p:nvPr>
        </p:nvSpPr>
        <p:spPr>
          <a:xfrm>
            <a:off x="667657" y="1771650"/>
            <a:ext cx="5362803" cy="3956706"/>
          </a:xfrm>
          <a:prstGeom prst="rect">
            <a:avLst/>
          </a:prstGeom>
        </p:spPr>
        <p:txBody>
          <a:bodyPr numCol="1" spcCol="0">
            <a:noAutofit/>
          </a:bodyPr>
          <a:lstStyle>
            <a:lvl1pPr marL="0" indent="0">
              <a:lnSpc>
                <a:spcPct val="110000"/>
              </a:lnSpc>
              <a:buNone/>
              <a:defRPr sz="2000" baseline="0">
                <a:solidFill>
                  <a:schemeClr val="tx1"/>
                </a:solidFill>
              </a:defRPr>
            </a:lvl1pPr>
            <a:lvl2pPr marL="342900" indent="0">
              <a:buNone/>
              <a:defRPr sz="900"/>
            </a:lvl2pPr>
            <a:lvl3pPr marL="685800" indent="0">
              <a:buNone/>
              <a:defRPr sz="900"/>
            </a:lvl3pPr>
            <a:lvl4pPr marL="1028700" indent="0">
              <a:buNone/>
              <a:defRPr sz="900"/>
            </a:lvl4pPr>
            <a:lvl5pPr marL="1371600" indent="0">
              <a:buNone/>
              <a:defRPr sz="900"/>
            </a:lvl5pPr>
          </a:lstStyle>
          <a:p>
            <a:endParaRPr lang="en-GB" dirty="0">
              <a:effectLst/>
              <a:latin typeface="Arial" panose="020B0604020202020204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="" xmlns:a16="http://schemas.microsoft.com/office/drawing/2014/main" id="{74D4C6BA-26E5-334C-90B8-527133B73C7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90313" y="283024"/>
            <a:ext cx="10611368" cy="780153"/>
          </a:xfrm>
          <a:prstGeom prst="rect">
            <a:avLst/>
          </a:prstGeom>
        </p:spPr>
        <p:txBody>
          <a:bodyPr/>
          <a:lstStyle>
            <a:lvl1pPr marL="0" indent="0" algn="ctr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lang="en-GB" sz="5000" b="1" kern="1200" spc="83" baseline="0" dirty="0">
                <a:solidFill>
                  <a:schemeClr val="bg1"/>
                </a:solidFill>
                <a:latin typeface="Gadugi" panose="020B0502040204020203" pitchFamily="34" charset="0"/>
                <a:ea typeface="Gadugi" panose="020B0502040204020203" pitchFamily="34" charset="0"/>
                <a:cs typeface="+mn-cs"/>
              </a:defRPr>
            </a:lvl1pPr>
          </a:lstStyle>
          <a:p>
            <a:r>
              <a:rPr lang="pl-PL" dirty="0" smtClean="0"/>
              <a:t>Tytuł slajdu</a:t>
            </a:r>
            <a:endParaRPr lang="en-GB" dirty="0"/>
          </a:p>
        </p:txBody>
      </p:sp>
      <p:pic>
        <p:nvPicPr>
          <p:cNvPr id="7" name="Obraz 6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5418161"/>
            <a:ext cx="3507475" cy="17537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392478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09">
          <p15:clr>
            <a:srgbClr val="FBAE40"/>
          </p15:clr>
        </p15:guide>
        <p15:guide id="3" pos="3871">
          <p15:clr>
            <a:srgbClr val="FBAE40"/>
          </p15:clr>
        </p15:guide>
      </p15:sldGuideLst>
    </p:ext>
  </p:extLst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i inna zawartość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13011322-3B2B-E345-AD9B-6A9743D5B5F4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12192000" cy="13462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7" hasCustomPrompt="1"/>
          </p:nvPr>
        </p:nvSpPr>
        <p:spPr>
          <a:xfrm>
            <a:off x="6167439" y="1770825"/>
            <a:ext cx="5329237" cy="3745739"/>
          </a:xfrm>
          <a:prstGeom prst="rect">
            <a:avLst/>
          </a:prstGeom>
        </p:spPr>
        <p:txBody>
          <a:bodyPr tIns="2304000"/>
          <a:lstStyle>
            <a:lvl1pPr marL="0" indent="0" algn="ctr">
              <a:buNone/>
              <a:defRPr sz="1350" baseline="0">
                <a:solidFill>
                  <a:schemeClr val="bg2"/>
                </a:solidFill>
              </a:defRPr>
            </a:lvl1pPr>
            <a:lvl2pPr marL="342900" indent="0" algn="ctr">
              <a:buNone/>
              <a:defRPr>
                <a:solidFill>
                  <a:schemeClr val="bg2"/>
                </a:solidFill>
              </a:defRPr>
            </a:lvl2pPr>
            <a:lvl3pPr marL="685800" indent="0" algn="ctr">
              <a:buNone/>
              <a:defRPr>
                <a:solidFill>
                  <a:schemeClr val="bg2"/>
                </a:solidFill>
              </a:defRPr>
            </a:lvl3pPr>
            <a:lvl4pPr marL="1028700" indent="0" algn="ctr">
              <a:buNone/>
              <a:defRPr>
                <a:solidFill>
                  <a:schemeClr val="bg2"/>
                </a:solidFill>
              </a:defRPr>
            </a:lvl4pPr>
            <a:lvl5pPr marL="1371600" indent="0" algn="ctr">
              <a:buNone/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en-US" dirty="0"/>
              <a:t>Click to insert content</a:t>
            </a:r>
            <a:endParaRPr lang="en-GB" dirty="0"/>
          </a:p>
        </p:txBody>
      </p:sp>
      <p:sp>
        <p:nvSpPr>
          <p:cNvPr id="18" name="Text Placeholder 4"/>
          <p:cNvSpPr>
            <a:spLocks noGrp="1"/>
          </p:cNvSpPr>
          <p:nvPr>
            <p:ph type="body" sz="quarter" idx="16"/>
          </p:nvPr>
        </p:nvSpPr>
        <p:spPr>
          <a:xfrm>
            <a:off x="667657" y="1771650"/>
            <a:ext cx="5362803" cy="3729684"/>
          </a:xfrm>
          <a:prstGeom prst="rect">
            <a:avLst/>
          </a:prstGeom>
        </p:spPr>
        <p:txBody>
          <a:bodyPr numCol="1" spcCol="0">
            <a:normAutofit/>
          </a:bodyPr>
          <a:lstStyle>
            <a:lvl1pPr marL="0" indent="0">
              <a:lnSpc>
                <a:spcPct val="110000"/>
              </a:lnSpc>
              <a:buNone/>
              <a:defRPr sz="2000" baseline="0">
                <a:solidFill>
                  <a:schemeClr val="tx1"/>
                </a:solidFill>
              </a:defRPr>
            </a:lvl1pPr>
            <a:lvl2pPr marL="342900" indent="0">
              <a:buNone/>
              <a:defRPr sz="900"/>
            </a:lvl2pPr>
            <a:lvl3pPr marL="685800" indent="0">
              <a:buNone/>
              <a:defRPr sz="900"/>
            </a:lvl3pPr>
            <a:lvl4pPr marL="1028700" indent="0">
              <a:buNone/>
              <a:defRPr sz="900"/>
            </a:lvl4pPr>
            <a:lvl5pPr marL="1371600" indent="0">
              <a:buNone/>
              <a:defRPr sz="900"/>
            </a:lvl5pPr>
          </a:lstStyle>
          <a:p>
            <a:endParaRPr lang="en-GB" dirty="0">
              <a:effectLst/>
              <a:latin typeface="Arial" panose="020B0604020202020204" pitchFamily="34" charset="0"/>
            </a:endParaRPr>
          </a:p>
        </p:txBody>
      </p:sp>
      <p:sp>
        <p:nvSpPr>
          <p:cNvPr id="9" name="Title 1">
            <a:extLst>
              <a:ext uri="{FF2B5EF4-FFF2-40B4-BE49-F238E27FC236}">
                <a16:creationId xmlns="" xmlns:a16="http://schemas.microsoft.com/office/drawing/2014/main" id="{ADDD6D62-86B4-094D-8571-B010BBAF72C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90313" y="283024"/>
            <a:ext cx="10611368" cy="780153"/>
          </a:xfrm>
          <a:prstGeom prst="rect">
            <a:avLst/>
          </a:prstGeom>
        </p:spPr>
        <p:txBody>
          <a:bodyPr/>
          <a:lstStyle>
            <a:lvl1pPr marL="0" indent="0" algn="ctr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lang="en-GB" sz="5000" b="1" kern="1200" spc="83" baseline="0" dirty="0">
                <a:solidFill>
                  <a:schemeClr val="bg1"/>
                </a:solidFill>
                <a:latin typeface="Gadugi" panose="020B0502040204020203" pitchFamily="34" charset="0"/>
                <a:ea typeface="Gadugi" panose="020B0502040204020203" pitchFamily="34" charset="0"/>
                <a:cs typeface="+mn-cs"/>
              </a:defRPr>
            </a:lvl1pPr>
          </a:lstStyle>
          <a:p>
            <a:r>
              <a:rPr lang="pl-PL" dirty="0" smtClean="0"/>
              <a:t>Tytuł slajdu</a:t>
            </a:r>
            <a:endParaRPr lang="en-GB" dirty="0"/>
          </a:p>
        </p:txBody>
      </p:sp>
      <p:pic>
        <p:nvPicPr>
          <p:cNvPr id="8" name="Obraz 7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5418161"/>
            <a:ext cx="3507475" cy="17537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599529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3475">
          <p15:clr>
            <a:srgbClr val="FBAE40"/>
          </p15:clr>
        </p15:guide>
        <p15:guide id="2" pos="3885">
          <p15:clr>
            <a:srgbClr val="FBAE40"/>
          </p15:clr>
        </p15:guide>
        <p15:guide id="3" pos="7243">
          <p15:clr>
            <a:srgbClr val="FBAE40"/>
          </p15:clr>
        </p15:guide>
      </p15:sldGuideLst>
    </p:ext>
  </p:extLst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wa teksty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="" xmlns:a16="http://schemas.microsoft.com/office/drawing/2014/main" id="{230C16C5-45F5-3347-8255-1EB8E64B8514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12192000" cy="13462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 dirty="0"/>
          </a:p>
        </p:txBody>
      </p:sp>
      <p:sp>
        <p:nvSpPr>
          <p:cNvPr id="8" name="Text Placeholder 4">
            <a:extLst>
              <a:ext uri="{FF2B5EF4-FFF2-40B4-BE49-F238E27FC236}">
                <a16:creationId xmlns="" xmlns:a16="http://schemas.microsoft.com/office/drawing/2014/main" id="{3E7BA1B3-4F90-4D4F-84C1-E592AC9E8A75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6161543" y="1771650"/>
            <a:ext cx="5362803" cy="3729684"/>
          </a:xfrm>
          <a:prstGeom prst="rect">
            <a:avLst/>
          </a:prstGeom>
        </p:spPr>
        <p:txBody>
          <a:bodyPr numCol="1" spcCol="0">
            <a:normAutofit/>
          </a:bodyPr>
          <a:lstStyle>
            <a:lvl1pPr marL="0" indent="0">
              <a:lnSpc>
                <a:spcPct val="110000"/>
              </a:lnSpc>
              <a:buNone/>
              <a:defRPr sz="2000" baseline="0">
                <a:solidFill>
                  <a:schemeClr val="tx1"/>
                </a:solidFill>
              </a:defRPr>
            </a:lvl1pPr>
            <a:lvl2pPr marL="342900" indent="0">
              <a:buNone/>
              <a:defRPr sz="900"/>
            </a:lvl2pPr>
            <a:lvl3pPr marL="685800" indent="0">
              <a:buNone/>
              <a:defRPr sz="900"/>
            </a:lvl3pPr>
            <a:lvl4pPr marL="1028700" indent="0">
              <a:buNone/>
              <a:defRPr sz="900"/>
            </a:lvl4pPr>
            <a:lvl5pPr marL="1371600" indent="0">
              <a:buNone/>
              <a:defRPr sz="900"/>
            </a:lvl5pPr>
          </a:lstStyle>
          <a:p>
            <a:endParaRPr lang="en-GB" dirty="0">
              <a:effectLst/>
              <a:latin typeface="Arial" panose="020B0604020202020204" pitchFamily="34" charset="0"/>
            </a:endParaRPr>
          </a:p>
        </p:txBody>
      </p:sp>
      <p:sp>
        <p:nvSpPr>
          <p:cNvPr id="7" name="Text Placeholder 4">
            <a:extLst>
              <a:ext uri="{FF2B5EF4-FFF2-40B4-BE49-F238E27FC236}">
                <a16:creationId xmlns="" xmlns:a16="http://schemas.microsoft.com/office/drawing/2014/main" id="{CB637183-FFC1-954F-A4E4-5673A3D9DAE0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667657" y="1771650"/>
            <a:ext cx="5362803" cy="3729684"/>
          </a:xfrm>
          <a:prstGeom prst="rect">
            <a:avLst/>
          </a:prstGeom>
        </p:spPr>
        <p:txBody>
          <a:bodyPr numCol="1" spcCol="0">
            <a:normAutofit/>
          </a:bodyPr>
          <a:lstStyle>
            <a:lvl1pPr marL="0" indent="0">
              <a:lnSpc>
                <a:spcPct val="110000"/>
              </a:lnSpc>
              <a:buNone/>
              <a:defRPr sz="2000" baseline="0">
                <a:solidFill>
                  <a:schemeClr val="tx1"/>
                </a:solidFill>
              </a:defRPr>
            </a:lvl1pPr>
            <a:lvl2pPr marL="342900" indent="0">
              <a:buNone/>
              <a:defRPr sz="900"/>
            </a:lvl2pPr>
            <a:lvl3pPr marL="685800" indent="0">
              <a:buNone/>
              <a:defRPr sz="900"/>
            </a:lvl3pPr>
            <a:lvl4pPr marL="1028700" indent="0">
              <a:buNone/>
              <a:defRPr sz="900"/>
            </a:lvl4pPr>
            <a:lvl5pPr marL="1371600" indent="0">
              <a:buNone/>
              <a:defRPr sz="900"/>
            </a:lvl5pPr>
          </a:lstStyle>
          <a:p>
            <a:endParaRPr lang="en-GB" dirty="0">
              <a:effectLst/>
              <a:latin typeface="Arial" panose="020B0604020202020204" pitchFamily="34" charset="0"/>
            </a:endParaRPr>
          </a:p>
        </p:txBody>
      </p:sp>
      <p:sp>
        <p:nvSpPr>
          <p:cNvPr id="11" name="Title 1">
            <a:extLst>
              <a:ext uri="{FF2B5EF4-FFF2-40B4-BE49-F238E27FC236}">
                <a16:creationId xmlns="" xmlns:a16="http://schemas.microsoft.com/office/drawing/2014/main" id="{D40236B7-FD2F-BB43-97EF-AE887B73414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90313" y="283024"/>
            <a:ext cx="10611368" cy="780153"/>
          </a:xfrm>
          <a:prstGeom prst="rect">
            <a:avLst/>
          </a:prstGeom>
        </p:spPr>
        <p:txBody>
          <a:bodyPr/>
          <a:lstStyle>
            <a:lvl1pPr marL="0" indent="0" algn="ctr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lang="en-GB" sz="5000" b="1" kern="1200" spc="83" baseline="0" dirty="0">
                <a:solidFill>
                  <a:schemeClr val="bg1"/>
                </a:solidFill>
                <a:latin typeface="Gadugi" panose="020B0502040204020203" pitchFamily="34" charset="0"/>
                <a:ea typeface="Gadugi" panose="020B0502040204020203" pitchFamily="34" charset="0"/>
                <a:cs typeface="+mn-cs"/>
              </a:defRPr>
            </a:lvl1pPr>
          </a:lstStyle>
          <a:p>
            <a:r>
              <a:rPr lang="pl-PL" dirty="0" smtClean="0"/>
              <a:t>Tytuł slajdu</a:t>
            </a:r>
            <a:endParaRPr lang="en-GB" dirty="0"/>
          </a:p>
        </p:txBody>
      </p:sp>
      <p:pic>
        <p:nvPicPr>
          <p:cNvPr id="10" name="Obraz 9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5418161"/>
            <a:ext cx="3507475" cy="17537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040490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uste z tytułem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="" xmlns:a16="http://schemas.microsoft.com/office/drawing/2014/main" id="{E726463C-3D64-2E46-965C-813C4C3A1B5A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12192000" cy="13462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 dirty="0"/>
          </a:p>
        </p:txBody>
      </p:sp>
      <p:sp>
        <p:nvSpPr>
          <p:cNvPr id="7" name="Title 1">
            <a:extLst>
              <a:ext uri="{FF2B5EF4-FFF2-40B4-BE49-F238E27FC236}">
                <a16:creationId xmlns="" xmlns:a16="http://schemas.microsoft.com/office/drawing/2014/main" id="{CD2A1CF2-DB37-D14F-87D1-56686BA5B0B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90313" y="283024"/>
            <a:ext cx="10611368" cy="780153"/>
          </a:xfrm>
          <a:prstGeom prst="rect">
            <a:avLst/>
          </a:prstGeom>
        </p:spPr>
        <p:txBody>
          <a:bodyPr/>
          <a:lstStyle>
            <a:lvl1pPr marL="0" indent="0" algn="ctr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lang="en-GB" sz="5000" b="1" kern="1200" spc="83" baseline="0" dirty="0">
                <a:solidFill>
                  <a:schemeClr val="bg1"/>
                </a:solidFill>
                <a:latin typeface="Gadugi" panose="020B0502040204020203" pitchFamily="34" charset="0"/>
                <a:ea typeface="Gadugi" panose="020B0502040204020203" pitchFamily="34" charset="0"/>
                <a:cs typeface="+mn-cs"/>
              </a:defRPr>
            </a:lvl1pPr>
          </a:lstStyle>
          <a:p>
            <a:r>
              <a:rPr lang="pl-PL" dirty="0" smtClean="0"/>
              <a:t>Tytuł slajdu</a:t>
            </a:r>
            <a:endParaRPr lang="en-GB" dirty="0"/>
          </a:p>
        </p:txBody>
      </p:sp>
      <p:pic>
        <p:nvPicPr>
          <p:cNvPr id="6" name="Obraz 5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5418161"/>
            <a:ext cx="3507475" cy="17537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65305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uste bez tytułu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42263" y="5322627"/>
            <a:ext cx="3507475" cy="17537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944852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eść w ramce i zdjęci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18531" y="1436276"/>
            <a:ext cx="5922944" cy="5325258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 dirty="0"/>
          </a:p>
        </p:txBody>
      </p:sp>
      <p:sp>
        <p:nvSpPr>
          <p:cNvPr id="14" name="Rectangle 13">
            <a:extLst>
              <a:ext uri="{FF2B5EF4-FFF2-40B4-BE49-F238E27FC236}">
                <a16:creationId xmlns="" xmlns:a16="http://schemas.microsoft.com/office/drawing/2014/main" id="{40A1BE61-03CB-AA45-9447-1977ACE5D5C0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12192000" cy="13462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 dirty="0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160580" y="1436276"/>
            <a:ext cx="5912891" cy="532525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>
                <a:solidFill>
                  <a:schemeClr val="bg2"/>
                </a:solidFill>
              </a:defRPr>
            </a:lvl1pPr>
          </a:lstStyle>
          <a:p>
            <a:endParaRPr lang="en-GB" dirty="0"/>
          </a:p>
          <a:p>
            <a:endParaRPr lang="en-GB" dirty="0"/>
          </a:p>
          <a:p>
            <a:r>
              <a:rPr lang="en-GB" dirty="0"/>
              <a:t>Photo</a:t>
            </a:r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790313" y="5320807"/>
            <a:ext cx="4699000" cy="461706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2000" spc="60" baseline="0">
                <a:solidFill>
                  <a:schemeClr val="bg1"/>
                </a:solidFill>
              </a:defRPr>
            </a:lvl1pPr>
            <a:lvl2pPr marL="342900" indent="0" algn="ctr">
              <a:buNone/>
              <a:defRPr sz="1350">
                <a:solidFill>
                  <a:schemeClr val="bg1"/>
                </a:solidFill>
              </a:defRPr>
            </a:lvl2pPr>
            <a:lvl3pPr marL="685800" indent="0" algn="ctr">
              <a:buNone/>
              <a:defRPr sz="1200">
                <a:solidFill>
                  <a:schemeClr val="bg1"/>
                </a:solidFill>
              </a:defRPr>
            </a:lvl3pPr>
            <a:lvl4pPr marL="1028700" indent="0" algn="ctr">
              <a:buNone/>
              <a:defRPr sz="1050">
                <a:solidFill>
                  <a:schemeClr val="bg1"/>
                </a:solidFill>
              </a:defRPr>
            </a:lvl4pPr>
            <a:lvl5pPr marL="1371600" indent="0" algn="ctr">
              <a:buNone/>
              <a:defRPr sz="1050">
                <a:solidFill>
                  <a:schemeClr val="bg1"/>
                </a:solidFill>
              </a:defRPr>
            </a:lvl5pPr>
          </a:lstStyle>
          <a:p>
            <a:pPr lvl="0"/>
            <a:r>
              <a:rPr lang="pl-PL" dirty="0" smtClean="0"/>
              <a:t>TREŚĆ</a:t>
            </a:r>
            <a:endParaRPr lang="en-US" dirty="0"/>
          </a:p>
        </p:txBody>
      </p:sp>
      <p:sp>
        <p:nvSpPr>
          <p:cNvPr id="10" name="Title 2"/>
          <p:cNvSpPr>
            <a:spLocks noGrp="1"/>
          </p:cNvSpPr>
          <p:nvPr>
            <p:ph type="ctrTitle" hasCustomPrompt="1"/>
          </p:nvPr>
        </p:nvSpPr>
        <p:spPr>
          <a:xfrm>
            <a:off x="790313" y="2485598"/>
            <a:ext cx="4699000" cy="2618434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>
              <a:defRPr sz="4800">
                <a:solidFill>
                  <a:schemeClr val="bg1"/>
                </a:solidFill>
                <a:latin typeface="+mn-lt"/>
                <a:ea typeface="Gadugi" panose="020B0502040204020203" pitchFamily="34" charset="0"/>
              </a:defRPr>
            </a:lvl1pPr>
          </a:lstStyle>
          <a:p>
            <a:r>
              <a:rPr lang="pl-PL" dirty="0" smtClean="0"/>
              <a:t>Treść</a:t>
            </a:r>
            <a:endParaRPr lang="en-GB" dirty="0"/>
          </a:p>
        </p:txBody>
      </p:sp>
      <p:sp>
        <p:nvSpPr>
          <p:cNvPr id="20" name="Title 1">
            <a:extLst>
              <a:ext uri="{FF2B5EF4-FFF2-40B4-BE49-F238E27FC236}">
                <a16:creationId xmlns="" xmlns:a16="http://schemas.microsoft.com/office/drawing/2014/main" id="{E206D771-2F75-0F4A-9B86-6ECB2BD7561C}"/>
              </a:ext>
            </a:extLst>
          </p:cNvPr>
          <p:cNvSpPr txBox="1">
            <a:spLocks/>
          </p:cNvSpPr>
          <p:nvPr userDrawn="1"/>
        </p:nvSpPr>
        <p:spPr>
          <a:xfrm>
            <a:off x="790313" y="283024"/>
            <a:ext cx="10611368" cy="780153"/>
          </a:xfrm>
          <a:prstGeom prst="rect">
            <a:avLst/>
          </a:prstGeom>
        </p:spPr>
        <p:txBody>
          <a:bodyPr/>
          <a:lstStyle>
            <a:lvl1pPr marL="0" indent="0" algn="ctr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lang="en-GB" sz="5000" kern="1200" spc="83" baseline="0" dirty="0">
                <a:solidFill>
                  <a:srgbClr val="FFFCEE"/>
                </a:solidFill>
                <a:latin typeface="+mj-lt"/>
                <a:ea typeface="+mn-ea"/>
                <a:cs typeface="+mn-cs"/>
              </a:defRPr>
            </a:lvl1pPr>
          </a:lstStyle>
          <a:p>
            <a:r>
              <a:rPr lang="pl-PL" sz="5000" b="1" dirty="0" smtClean="0">
                <a:solidFill>
                  <a:schemeClr val="bg1"/>
                </a:solidFill>
                <a:latin typeface="Gadugi" panose="020B0502040204020203" pitchFamily="34" charset="0"/>
                <a:ea typeface="Gadugi" panose="020B0502040204020203" pitchFamily="34" charset="0"/>
              </a:rPr>
              <a:t>Tytuł slajdu</a:t>
            </a:r>
            <a:endParaRPr lang="en-US" sz="5000" b="1" dirty="0">
              <a:solidFill>
                <a:schemeClr val="bg1"/>
              </a:solidFill>
              <a:latin typeface="Gadugi" panose="020B0502040204020203" pitchFamily="34" charset="0"/>
              <a:ea typeface="Gadug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3724416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djęcie i tekst w ramc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6160580" y="1436276"/>
            <a:ext cx="5912891" cy="5325259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 dirty="0"/>
          </a:p>
        </p:txBody>
      </p:sp>
      <p:sp>
        <p:nvSpPr>
          <p:cNvPr id="8" name="Rectangle 7">
            <a:extLst>
              <a:ext uri="{FF2B5EF4-FFF2-40B4-BE49-F238E27FC236}">
                <a16:creationId xmlns="" xmlns:a16="http://schemas.microsoft.com/office/drawing/2014/main" id="{910C04DF-EFB5-5849-B951-94A8A0DA9ADD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12192000" cy="13462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 dirty="0"/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6840020" y="2162630"/>
            <a:ext cx="4699000" cy="3910624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2000" spc="0" baseline="0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342900" indent="0" algn="ctr">
              <a:buNone/>
              <a:defRPr sz="1350">
                <a:solidFill>
                  <a:schemeClr val="bg1"/>
                </a:solidFill>
              </a:defRPr>
            </a:lvl2pPr>
            <a:lvl3pPr marL="685800" indent="0" algn="ctr">
              <a:buNone/>
              <a:defRPr sz="1200">
                <a:solidFill>
                  <a:schemeClr val="bg1"/>
                </a:solidFill>
              </a:defRPr>
            </a:lvl3pPr>
            <a:lvl4pPr marL="1028700" indent="0" algn="ctr">
              <a:buNone/>
              <a:defRPr sz="1050">
                <a:solidFill>
                  <a:schemeClr val="bg1"/>
                </a:solidFill>
              </a:defRPr>
            </a:lvl4pPr>
            <a:lvl5pPr marL="1371600" indent="0" algn="ctr">
              <a:buNone/>
              <a:defRPr sz="1050">
                <a:solidFill>
                  <a:schemeClr val="bg1"/>
                </a:solidFill>
              </a:defRPr>
            </a:lvl5pPr>
          </a:lstStyle>
          <a:p>
            <a:pPr lvl="0"/>
            <a:r>
              <a:rPr lang="pl-PL" dirty="0" smtClean="0"/>
              <a:t>TREŚĆ</a:t>
            </a:r>
            <a:endParaRPr lang="en-US" dirty="0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18461" y="1449924"/>
            <a:ext cx="5922944" cy="5325259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>
                <a:solidFill>
                  <a:schemeClr val="bg2"/>
                </a:solidFill>
              </a:defRPr>
            </a:lvl1pPr>
          </a:lstStyle>
          <a:p>
            <a:endParaRPr lang="en-GB" dirty="0"/>
          </a:p>
          <a:p>
            <a:endParaRPr lang="en-GB" dirty="0"/>
          </a:p>
          <a:p>
            <a:r>
              <a:rPr lang="en-GB" dirty="0"/>
              <a:t>Photo</a:t>
            </a:r>
          </a:p>
        </p:txBody>
      </p:sp>
      <p:sp>
        <p:nvSpPr>
          <p:cNvPr id="12" name="Title 1">
            <a:extLst>
              <a:ext uri="{FF2B5EF4-FFF2-40B4-BE49-F238E27FC236}">
                <a16:creationId xmlns="" xmlns:a16="http://schemas.microsoft.com/office/drawing/2014/main" id="{34C202FB-2CAB-4D42-957B-F5A1C8FEC85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90313" y="283024"/>
            <a:ext cx="10611368" cy="780153"/>
          </a:xfrm>
          <a:prstGeom prst="rect">
            <a:avLst/>
          </a:prstGeom>
        </p:spPr>
        <p:txBody>
          <a:bodyPr/>
          <a:lstStyle>
            <a:lvl1pPr marL="0" indent="0" algn="ctr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lang="en-GB" sz="5000" b="1" kern="1200" spc="83" baseline="0" dirty="0">
                <a:solidFill>
                  <a:schemeClr val="bg1"/>
                </a:solidFill>
                <a:latin typeface="Gadugi" panose="020B0502040204020203" pitchFamily="34" charset="0"/>
                <a:ea typeface="Gadugi" panose="020B0502040204020203" pitchFamily="34" charset="0"/>
                <a:cs typeface="+mn-cs"/>
              </a:defRPr>
            </a:lvl1pPr>
          </a:lstStyle>
          <a:p>
            <a:r>
              <a:rPr lang="pl-PL" dirty="0" smtClean="0"/>
              <a:t>Tytuł slajdu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3943401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(przezroczyste) i zdjęci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18531" y="1436276"/>
            <a:ext cx="5923517" cy="5325258"/>
          </a:xfrm>
          <a:prstGeom prst="rect">
            <a:avLst/>
          </a:prstGeom>
          <a:solidFill>
            <a:srgbClr val="000000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 dirty="0"/>
          </a:p>
        </p:txBody>
      </p:sp>
      <p:sp>
        <p:nvSpPr>
          <p:cNvPr id="9" name="Rectangle 8">
            <a:extLst>
              <a:ext uri="{FF2B5EF4-FFF2-40B4-BE49-F238E27FC236}">
                <a16:creationId xmlns="" xmlns:a16="http://schemas.microsoft.com/office/drawing/2014/main" id="{68D97EE1-E327-B042-8244-0E4E747C8D0A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12192000" cy="13462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 dirty="0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160580" y="1436276"/>
            <a:ext cx="5912891" cy="532525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>
                <a:solidFill>
                  <a:schemeClr val="bg2"/>
                </a:solidFill>
              </a:defRPr>
            </a:lvl1pPr>
          </a:lstStyle>
          <a:p>
            <a:endParaRPr lang="en-GB" dirty="0"/>
          </a:p>
          <a:p>
            <a:endParaRPr lang="en-GB" dirty="0"/>
          </a:p>
          <a:p>
            <a:r>
              <a:rPr lang="en-GB" dirty="0"/>
              <a:t>Photo</a:t>
            </a:r>
          </a:p>
        </p:txBody>
      </p:sp>
      <p:sp>
        <p:nvSpPr>
          <p:cNvPr id="13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730789" y="2075353"/>
            <a:ext cx="4699000" cy="4047101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2000" spc="0" baseline="0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342900" indent="0" algn="ctr">
              <a:buNone/>
              <a:defRPr sz="1350">
                <a:solidFill>
                  <a:schemeClr val="bg1"/>
                </a:solidFill>
              </a:defRPr>
            </a:lvl2pPr>
            <a:lvl3pPr marL="685800" indent="0" algn="ctr">
              <a:buNone/>
              <a:defRPr sz="1200">
                <a:solidFill>
                  <a:schemeClr val="bg1"/>
                </a:solidFill>
              </a:defRPr>
            </a:lvl3pPr>
            <a:lvl4pPr marL="1028700" indent="0" algn="ctr">
              <a:buNone/>
              <a:defRPr sz="1050">
                <a:solidFill>
                  <a:schemeClr val="bg1"/>
                </a:solidFill>
              </a:defRPr>
            </a:lvl4pPr>
            <a:lvl5pPr marL="1371600" indent="0" algn="ctr">
              <a:buNone/>
              <a:defRPr sz="1050">
                <a:solidFill>
                  <a:schemeClr val="bg1"/>
                </a:solidFill>
              </a:defRPr>
            </a:lvl5pPr>
          </a:lstStyle>
          <a:p>
            <a:pPr lvl="0"/>
            <a:r>
              <a:rPr lang="pl-PL" dirty="0" smtClean="0"/>
              <a:t>TREŚĆ</a:t>
            </a:r>
            <a:endParaRPr lang="en-US" dirty="0"/>
          </a:p>
        </p:txBody>
      </p:sp>
      <p:sp>
        <p:nvSpPr>
          <p:cNvPr id="12" name="Title 1">
            <a:extLst>
              <a:ext uri="{FF2B5EF4-FFF2-40B4-BE49-F238E27FC236}">
                <a16:creationId xmlns="" xmlns:a16="http://schemas.microsoft.com/office/drawing/2014/main" id="{35A895F7-50AF-524D-94D9-ADFF841C697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90313" y="283024"/>
            <a:ext cx="10611368" cy="780153"/>
          </a:xfrm>
          <a:prstGeom prst="rect">
            <a:avLst/>
          </a:prstGeom>
        </p:spPr>
        <p:txBody>
          <a:bodyPr/>
          <a:lstStyle>
            <a:lvl1pPr marL="0" indent="0" algn="ctr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lang="en-GB" sz="5000" b="1" kern="1200" spc="83" baseline="0" dirty="0">
                <a:solidFill>
                  <a:schemeClr val="bg1"/>
                </a:solidFill>
                <a:latin typeface="Gadugi" panose="020B0502040204020203" pitchFamily="34" charset="0"/>
                <a:ea typeface="Gadugi" panose="020B0502040204020203" pitchFamily="34" charset="0"/>
                <a:cs typeface="+mn-cs"/>
              </a:defRPr>
            </a:lvl1pPr>
          </a:lstStyle>
          <a:p>
            <a:r>
              <a:rPr lang="pl-PL" dirty="0" smtClean="0"/>
              <a:t>Tytuł slajdu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0810823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WE (granat - zdj-4)">
    <p:bg>
      <p:bgPr>
        <a:solidFill>
          <a:srgbClr val="1A3F8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Obraz 7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" y="-54591"/>
            <a:ext cx="12200555" cy="6919415"/>
          </a:xfrm>
          <a:prstGeom prst="rect">
            <a:avLst/>
          </a:prstGeom>
          <a:effectLst>
            <a:outerShdw blurRad="203200" dist="50800" dir="5400000" algn="ctr" rotWithShape="0">
              <a:srgbClr val="000000">
                <a:alpha val="80000"/>
              </a:srgbClr>
            </a:outerShdw>
          </a:effectLst>
        </p:spPr>
      </p:pic>
      <p:sp>
        <p:nvSpPr>
          <p:cNvPr id="6" name="Subtitle 2">
            <a:extLst>
              <a:ext uri="{FF2B5EF4-FFF2-40B4-BE49-F238E27FC236}">
                <a16:creationId xmlns="" xmlns:a16="http://schemas.microsoft.com/office/drawing/2014/main" id="{935FE4EA-556B-314E-B3FB-875E27135C5C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3588832"/>
            <a:ext cx="9144000" cy="315118"/>
          </a:xfrm>
          <a:prstGeom prst="rect">
            <a:avLst/>
          </a:prstGeom>
        </p:spPr>
        <p:txBody>
          <a:bodyPr anchor="t"/>
          <a:lstStyle>
            <a:lvl1pPr marL="0" indent="0" algn="ctr">
              <a:buNone/>
              <a:defRPr sz="2000" spc="83" baseline="0">
                <a:solidFill>
                  <a:schemeClr val="bg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pl-PL" dirty="0" smtClean="0"/>
              <a:t>PODTYTUŁ</a:t>
            </a:r>
            <a:endParaRPr lang="en-GB" dirty="0"/>
          </a:p>
        </p:txBody>
      </p:sp>
      <p:sp>
        <p:nvSpPr>
          <p:cNvPr id="19" name="Title 1"/>
          <p:cNvSpPr>
            <a:spLocks noGrp="1"/>
          </p:cNvSpPr>
          <p:nvPr>
            <p:ph type="ctrTitle" hasCustomPrompt="1"/>
          </p:nvPr>
        </p:nvSpPr>
        <p:spPr>
          <a:xfrm>
            <a:off x="1524000" y="1009650"/>
            <a:ext cx="9144001" cy="2419350"/>
          </a:xfrm>
          <a:prstGeom prst="rect">
            <a:avLst/>
          </a:prstGeom>
        </p:spPr>
        <p:txBody>
          <a:bodyPr anchor="b">
            <a:normAutofit/>
          </a:bodyPr>
          <a:lstStyle>
            <a:lvl1pPr algn="ctr">
              <a:defRPr sz="6000" b="1" baseline="0">
                <a:solidFill>
                  <a:schemeClr val="bg1"/>
                </a:solidFill>
                <a:latin typeface="Gadugi" panose="020B0502040204020203" pitchFamily="34" charset="0"/>
                <a:ea typeface="Gadugi" panose="020B0502040204020203" pitchFamily="34" charset="0"/>
              </a:defRPr>
            </a:lvl1pPr>
          </a:lstStyle>
          <a:p>
            <a:r>
              <a:rPr lang="pl-PL" dirty="0" smtClean="0"/>
              <a:t>Tytuł prezentacji</a:t>
            </a:r>
            <a:endParaRPr lang="en-GB" dirty="0"/>
          </a:p>
        </p:txBody>
      </p:sp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CC34B4AF-1AC4-FC47-AA8C-7E18E89476B6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08227" y="5021038"/>
            <a:ext cx="1180990" cy="12083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60473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LASYCZNE (ecru)">
    <p:bg>
      <p:bgPr>
        <a:solidFill>
          <a:srgbClr val="1A3F8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1" y="0"/>
            <a:ext cx="12191999" cy="6858000"/>
          </a:xfrm>
          <a:prstGeom prst="rect">
            <a:avLst/>
          </a:prstGeom>
          <a:solidFill>
            <a:srgbClr val="F0E7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 dirty="0"/>
          </a:p>
        </p:txBody>
      </p:sp>
      <p:sp>
        <p:nvSpPr>
          <p:cNvPr id="6" name="Subtitle 2">
            <a:extLst>
              <a:ext uri="{FF2B5EF4-FFF2-40B4-BE49-F238E27FC236}">
                <a16:creationId xmlns="" xmlns:a16="http://schemas.microsoft.com/office/drawing/2014/main" id="{935FE4EA-556B-314E-B3FB-875E27135C5C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3588832"/>
            <a:ext cx="9144000" cy="315118"/>
          </a:xfrm>
          <a:prstGeom prst="rect">
            <a:avLst/>
          </a:prstGeom>
        </p:spPr>
        <p:txBody>
          <a:bodyPr anchor="t"/>
          <a:lstStyle>
            <a:lvl1pPr marL="0" indent="0" algn="ctr">
              <a:buNone/>
              <a:defRPr sz="2000" spc="83" baseline="0">
                <a:solidFill>
                  <a:srgbClr val="162D54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pl-PL" dirty="0" smtClean="0"/>
              <a:t>PODTYTUŁ</a:t>
            </a:r>
            <a:endParaRPr lang="en-GB" dirty="0"/>
          </a:p>
        </p:txBody>
      </p:sp>
      <p:sp>
        <p:nvSpPr>
          <p:cNvPr id="19" name="Title 1"/>
          <p:cNvSpPr>
            <a:spLocks noGrp="1"/>
          </p:cNvSpPr>
          <p:nvPr>
            <p:ph type="ctrTitle" hasCustomPrompt="1"/>
          </p:nvPr>
        </p:nvSpPr>
        <p:spPr>
          <a:xfrm>
            <a:off x="1524000" y="1009650"/>
            <a:ext cx="9144001" cy="2419350"/>
          </a:xfrm>
          <a:prstGeom prst="rect">
            <a:avLst/>
          </a:prstGeom>
        </p:spPr>
        <p:txBody>
          <a:bodyPr anchor="b">
            <a:normAutofit/>
          </a:bodyPr>
          <a:lstStyle>
            <a:lvl1pPr algn="ctr">
              <a:defRPr sz="6000" baseline="0">
                <a:solidFill>
                  <a:srgbClr val="162D54"/>
                </a:solidFill>
              </a:defRPr>
            </a:lvl1pPr>
          </a:lstStyle>
          <a:p>
            <a:r>
              <a:rPr lang="pl-PL" dirty="0" smtClean="0"/>
              <a:t>Tytuł prezentacji</a:t>
            </a:r>
            <a:endParaRPr lang="en-GB" dirty="0"/>
          </a:p>
        </p:txBody>
      </p:sp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CC34B4AF-1AC4-FC47-AA8C-7E18E89476B6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4986" t="26798" r="73926" b="26380"/>
          <a:stretch/>
        </p:blipFill>
        <p:spPr>
          <a:xfrm>
            <a:off x="5489400" y="5037993"/>
            <a:ext cx="1213200" cy="1078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64228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LASYCZNE (ecru - zdj1)">
    <p:bg>
      <p:bgPr>
        <a:solidFill>
          <a:srgbClr val="1A3F8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>
            <a:picLocks noChangeAspect="1"/>
          </p:cNvPicPr>
          <p:nvPr userDrawn="1"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Subtitle 2">
            <a:extLst>
              <a:ext uri="{FF2B5EF4-FFF2-40B4-BE49-F238E27FC236}">
                <a16:creationId xmlns="" xmlns:a16="http://schemas.microsoft.com/office/drawing/2014/main" id="{935FE4EA-556B-314E-B3FB-875E27135C5C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3588832"/>
            <a:ext cx="9144000" cy="315118"/>
          </a:xfrm>
          <a:prstGeom prst="rect">
            <a:avLst/>
          </a:prstGeom>
        </p:spPr>
        <p:txBody>
          <a:bodyPr anchor="t"/>
          <a:lstStyle>
            <a:lvl1pPr marL="0" indent="0" algn="ctr">
              <a:buNone/>
              <a:defRPr sz="2000" spc="83" baseline="0">
                <a:solidFill>
                  <a:srgbClr val="162D54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pl-PL" dirty="0" smtClean="0"/>
              <a:t>PODTYTUŁ</a:t>
            </a:r>
            <a:endParaRPr lang="en-GB" dirty="0"/>
          </a:p>
        </p:txBody>
      </p:sp>
      <p:sp>
        <p:nvSpPr>
          <p:cNvPr id="19" name="Title 1"/>
          <p:cNvSpPr>
            <a:spLocks noGrp="1"/>
          </p:cNvSpPr>
          <p:nvPr>
            <p:ph type="ctrTitle" hasCustomPrompt="1"/>
          </p:nvPr>
        </p:nvSpPr>
        <p:spPr>
          <a:xfrm>
            <a:off x="1524000" y="1009650"/>
            <a:ext cx="9144001" cy="2419350"/>
          </a:xfrm>
          <a:prstGeom prst="rect">
            <a:avLst/>
          </a:prstGeom>
        </p:spPr>
        <p:txBody>
          <a:bodyPr anchor="b">
            <a:normAutofit/>
          </a:bodyPr>
          <a:lstStyle>
            <a:lvl1pPr algn="ctr">
              <a:defRPr sz="6000" baseline="0">
                <a:solidFill>
                  <a:srgbClr val="162D54"/>
                </a:solidFill>
              </a:defRPr>
            </a:lvl1pPr>
          </a:lstStyle>
          <a:p>
            <a:r>
              <a:rPr lang="pl-PL" dirty="0" smtClean="0"/>
              <a:t>Tytuł prezentacji</a:t>
            </a:r>
            <a:endParaRPr lang="en-GB" dirty="0"/>
          </a:p>
        </p:txBody>
      </p:sp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CC34B4AF-1AC4-FC47-AA8C-7E18E89476B6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4986" t="26798" r="73926" b="26380"/>
          <a:stretch/>
        </p:blipFill>
        <p:spPr>
          <a:xfrm>
            <a:off x="5489400" y="5037993"/>
            <a:ext cx="1213200" cy="1078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2348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.xml"/><Relationship Id="rId3" Type="http://schemas.openxmlformats.org/officeDocument/2006/relationships/slideLayout" Target="../slideLayouts/slideLayout18.xml"/><Relationship Id="rId7" Type="http://schemas.openxmlformats.org/officeDocument/2006/relationships/slideLayout" Target="../slideLayouts/slideLayout22.xml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Relationship Id="rId6" Type="http://schemas.openxmlformats.org/officeDocument/2006/relationships/slideLayout" Target="../slideLayouts/slideLayout21.xml"/><Relationship Id="rId5" Type="http://schemas.openxmlformats.org/officeDocument/2006/relationships/slideLayout" Target="../slideLayouts/slideLayout20.xml"/><Relationship Id="rId10" Type="http://schemas.openxmlformats.org/officeDocument/2006/relationships/theme" Target="../theme/theme2.xml"/><Relationship Id="rId4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4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5" Type="http://schemas.openxmlformats.org/officeDocument/2006/relationships/slideLayout" Target="../slideLayouts/slideLayout29.xml"/><Relationship Id="rId10" Type="http://schemas.openxmlformats.org/officeDocument/2006/relationships/theme" Target="../theme/theme3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5" Type="http://schemas.openxmlformats.org/officeDocument/2006/relationships/slideLayout" Target="../slideLayouts/slideLayout38.xml"/><Relationship Id="rId10" Type="http://schemas.openxmlformats.org/officeDocument/2006/relationships/theme" Target="../theme/theme4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0.xml"/><Relationship Id="rId3" Type="http://schemas.openxmlformats.org/officeDocument/2006/relationships/slideLayout" Target="../slideLayouts/slideLayout45.xml"/><Relationship Id="rId7" Type="http://schemas.openxmlformats.org/officeDocument/2006/relationships/slideLayout" Target="../slideLayouts/slideLayout49.xml"/><Relationship Id="rId2" Type="http://schemas.openxmlformats.org/officeDocument/2006/relationships/slideLayout" Target="../slideLayouts/slideLayout44.xml"/><Relationship Id="rId1" Type="http://schemas.openxmlformats.org/officeDocument/2006/relationships/slideLayout" Target="../slideLayouts/slideLayout43.xml"/><Relationship Id="rId6" Type="http://schemas.openxmlformats.org/officeDocument/2006/relationships/slideLayout" Target="../slideLayouts/slideLayout48.xml"/><Relationship Id="rId5" Type="http://schemas.openxmlformats.org/officeDocument/2006/relationships/slideLayout" Target="../slideLayouts/slideLayout47.xml"/><Relationship Id="rId10" Type="http://schemas.openxmlformats.org/officeDocument/2006/relationships/theme" Target="../theme/theme5.xml"/><Relationship Id="rId4" Type="http://schemas.openxmlformats.org/officeDocument/2006/relationships/slideLayout" Target="../slideLayouts/slideLayout46.xml"/><Relationship Id="rId9" Type="http://schemas.openxmlformats.org/officeDocument/2006/relationships/slideLayout" Target="../slideLayouts/slideLayout51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9.xml"/><Relationship Id="rId3" Type="http://schemas.openxmlformats.org/officeDocument/2006/relationships/slideLayout" Target="../slideLayouts/slideLayout54.xml"/><Relationship Id="rId7" Type="http://schemas.openxmlformats.org/officeDocument/2006/relationships/slideLayout" Target="../slideLayouts/slideLayout58.xml"/><Relationship Id="rId2" Type="http://schemas.openxmlformats.org/officeDocument/2006/relationships/slideLayout" Target="../slideLayouts/slideLayout53.xml"/><Relationship Id="rId1" Type="http://schemas.openxmlformats.org/officeDocument/2006/relationships/slideLayout" Target="../slideLayouts/slideLayout52.xml"/><Relationship Id="rId6" Type="http://schemas.openxmlformats.org/officeDocument/2006/relationships/slideLayout" Target="../slideLayouts/slideLayout57.xml"/><Relationship Id="rId5" Type="http://schemas.openxmlformats.org/officeDocument/2006/relationships/slideLayout" Target="../slideLayouts/slideLayout56.xml"/><Relationship Id="rId10" Type="http://schemas.openxmlformats.org/officeDocument/2006/relationships/theme" Target="../theme/theme6.xml"/><Relationship Id="rId4" Type="http://schemas.openxmlformats.org/officeDocument/2006/relationships/slideLayout" Target="../slideLayouts/slideLayout55.xml"/><Relationship Id="rId9" Type="http://schemas.openxmlformats.org/officeDocument/2006/relationships/slideLayout" Target="../slideLayouts/slideLayout60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8.xml"/><Relationship Id="rId3" Type="http://schemas.openxmlformats.org/officeDocument/2006/relationships/slideLayout" Target="../slideLayouts/slideLayout63.xml"/><Relationship Id="rId7" Type="http://schemas.openxmlformats.org/officeDocument/2006/relationships/slideLayout" Target="../slideLayouts/slideLayout67.xml"/><Relationship Id="rId2" Type="http://schemas.openxmlformats.org/officeDocument/2006/relationships/slideLayout" Target="../slideLayouts/slideLayout62.xml"/><Relationship Id="rId1" Type="http://schemas.openxmlformats.org/officeDocument/2006/relationships/slideLayout" Target="../slideLayouts/slideLayout61.xml"/><Relationship Id="rId6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5.xml"/><Relationship Id="rId10" Type="http://schemas.openxmlformats.org/officeDocument/2006/relationships/theme" Target="../theme/theme7.xml"/><Relationship Id="rId4" Type="http://schemas.openxmlformats.org/officeDocument/2006/relationships/slideLayout" Target="../slideLayouts/slideLayout64.xml"/><Relationship Id="rId9" Type="http://schemas.openxmlformats.org/officeDocument/2006/relationships/slideLayout" Target="../slideLayouts/slideLayout6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581358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67" r:id="rId1"/>
    <p:sldLayoutId id="2147484310" r:id="rId2"/>
    <p:sldLayoutId id="2147484314" r:id="rId3"/>
    <p:sldLayoutId id="2147484307" r:id="rId4"/>
    <p:sldLayoutId id="2147484309" r:id="rId5"/>
    <p:sldLayoutId id="2147484317" r:id="rId6"/>
    <p:sldLayoutId id="2147484318" r:id="rId7"/>
    <p:sldLayoutId id="2147484306" r:id="rId8"/>
    <p:sldLayoutId id="2147484311" r:id="rId9"/>
    <p:sldLayoutId id="2147484320" r:id="rId10"/>
    <p:sldLayoutId id="2147484308" r:id="rId11"/>
    <p:sldLayoutId id="2147484312" r:id="rId12"/>
    <p:sldLayoutId id="2147484323" r:id="rId13"/>
    <p:sldLayoutId id="2147484355" r:id="rId14"/>
    <p:sldLayoutId id="2147484356" r:id="rId15"/>
  </p:sldLayoutIdLst>
  <p:timing>
    <p:tnLst>
      <p:par>
        <p:cTn id="1" dur="indefinite" restart="never" nodeType="tmRoot"/>
      </p:par>
    </p:tnLst>
  </p:timing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322929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63" r:id="rId1"/>
    <p:sldLayoutId id="2147484169" r:id="rId2"/>
    <p:sldLayoutId id="2147483791" r:id="rId3"/>
    <p:sldLayoutId id="2147483794" r:id="rId4"/>
    <p:sldLayoutId id="2147483895" r:id="rId5"/>
    <p:sldLayoutId id="2147483901" r:id="rId6"/>
    <p:sldLayoutId id="2147483805" r:id="rId7"/>
    <p:sldLayoutId id="2147483959" r:id="rId8"/>
    <p:sldLayoutId id="2147483960" r:id="rId9"/>
  </p:sldLayoutIdLst>
  <p:timing>
    <p:tnLst>
      <p:par>
        <p:cTn id="1" dur="indefinite" restart="never" nodeType="tmRoot"/>
      </p:par>
    </p:tnLst>
  </p:timing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449262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336" r:id="rId1"/>
    <p:sldLayoutId id="2147484337" r:id="rId2"/>
    <p:sldLayoutId id="2147484338" r:id="rId3"/>
    <p:sldLayoutId id="2147484339" r:id="rId4"/>
    <p:sldLayoutId id="2147484340" r:id="rId5"/>
    <p:sldLayoutId id="2147484341" r:id="rId6"/>
    <p:sldLayoutId id="2147484342" r:id="rId7"/>
    <p:sldLayoutId id="2147484343" r:id="rId8"/>
    <p:sldLayoutId id="2147484344" r:id="rId9"/>
  </p:sldLayoutIdLst>
  <p:timing>
    <p:tnLst>
      <p:par>
        <p:cTn id="1" dur="indefinite" restart="never" nodeType="tmRoot"/>
      </p:par>
    </p:tnLst>
  </p:timing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50185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326" r:id="rId1"/>
    <p:sldLayoutId id="2147484327" r:id="rId2"/>
    <p:sldLayoutId id="2147484328" r:id="rId3"/>
    <p:sldLayoutId id="2147484329" r:id="rId4"/>
    <p:sldLayoutId id="2147484330" r:id="rId5"/>
    <p:sldLayoutId id="2147484331" r:id="rId6"/>
    <p:sldLayoutId id="2147484332" r:id="rId7"/>
    <p:sldLayoutId id="2147484333" r:id="rId8"/>
    <p:sldLayoutId id="2147484334" r:id="rId9"/>
  </p:sldLayoutIdLst>
  <p:timing>
    <p:tnLst>
      <p:par>
        <p:cTn id="1" dur="indefinite" restart="never" nodeType="tmRoot"/>
      </p:par>
    </p:tnLst>
  </p:timing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459023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346" r:id="rId1"/>
    <p:sldLayoutId id="2147484347" r:id="rId2"/>
    <p:sldLayoutId id="2147484348" r:id="rId3"/>
    <p:sldLayoutId id="2147484349" r:id="rId4"/>
    <p:sldLayoutId id="2147484350" r:id="rId5"/>
    <p:sldLayoutId id="2147484351" r:id="rId6"/>
    <p:sldLayoutId id="2147484352" r:id="rId7"/>
    <p:sldLayoutId id="2147484353" r:id="rId8"/>
    <p:sldLayoutId id="2147484354" r:id="rId9"/>
  </p:sldLayoutIdLst>
  <p:timing>
    <p:tnLst>
      <p:par>
        <p:cTn id="1" dur="indefinite" restart="never" nodeType="tmRoot"/>
      </p:par>
    </p:tnLst>
  </p:timing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45585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358" r:id="rId1"/>
    <p:sldLayoutId id="2147484359" r:id="rId2"/>
    <p:sldLayoutId id="2147484360" r:id="rId3"/>
    <p:sldLayoutId id="2147484361" r:id="rId4"/>
    <p:sldLayoutId id="2147484362" r:id="rId5"/>
    <p:sldLayoutId id="2147484363" r:id="rId6"/>
    <p:sldLayoutId id="2147484364" r:id="rId7"/>
    <p:sldLayoutId id="2147484365" r:id="rId8"/>
    <p:sldLayoutId id="2147484366" r:id="rId9"/>
  </p:sldLayoutIdLst>
  <p:timing>
    <p:tnLst>
      <p:par>
        <p:cTn id="1" dur="indefinite" restart="never" nodeType="tmRoot"/>
      </p:par>
    </p:tnLst>
  </p:timing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428479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368" r:id="rId1"/>
    <p:sldLayoutId id="2147484369" r:id="rId2"/>
    <p:sldLayoutId id="2147484370" r:id="rId3"/>
    <p:sldLayoutId id="2147484371" r:id="rId4"/>
    <p:sldLayoutId id="2147484372" r:id="rId5"/>
    <p:sldLayoutId id="2147484373" r:id="rId6"/>
    <p:sldLayoutId id="2147484374" r:id="rId7"/>
    <p:sldLayoutId id="2147484375" r:id="rId8"/>
    <p:sldLayoutId id="2147484376" r:id="rId9"/>
  </p:sldLayoutIdLst>
  <p:timing>
    <p:tnLst>
      <p:par>
        <p:cTn id="1" dur="indefinite" restart="never" nodeType="tmRoot"/>
      </p:par>
    </p:tnLst>
  </p:timing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ekstu 1"/>
          <p:cNvSpPr>
            <a:spLocks noGrp="1"/>
          </p:cNvSpPr>
          <p:nvPr>
            <p:ph type="body" sz="quarter" idx="16"/>
          </p:nvPr>
        </p:nvSpPr>
        <p:spPr>
          <a:xfrm>
            <a:off x="667658" y="1771650"/>
            <a:ext cx="6212114" cy="3956706"/>
          </a:xfrm>
        </p:spPr>
        <p:txBody>
          <a:bodyPr/>
          <a:lstStyle/>
          <a:p>
            <a:r>
              <a:rPr lang="pl-PL" dirty="0" smtClean="0"/>
              <a:t>W ramach wzoru mogą Państwo posługiwać się </a:t>
            </a:r>
            <a:r>
              <a:rPr lang="pl-PL" b="1" dirty="0" smtClean="0"/>
              <a:t>dwoma</a:t>
            </a:r>
            <a:r>
              <a:rPr lang="pl-PL" dirty="0" smtClean="0"/>
              <a:t> rodzajami wzorów – klasycznym (z logiem </a:t>
            </a:r>
            <a:r>
              <a:rPr lang="pl-PL" i="1" dirty="0" err="1" smtClean="0"/>
              <a:t>Ius</a:t>
            </a:r>
            <a:r>
              <a:rPr lang="pl-PL" i="1" dirty="0" smtClean="0"/>
              <a:t> </a:t>
            </a:r>
            <a:r>
              <a:rPr lang="pl-PL" i="1" dirty="0" err="1" smtClean="0"/>
              <a:t>suum</a:t>
            </a:r>
            <a:r>
              <a:rPr lang="pl-PL" i="1" dirty="0" smtClean="0"/>
              <a:t> </a:t>
            </a:r>
            <a:r>
              <a:rPr lang="pl-PL" i="1" dirty="0" err="1" smtClean="0"/>
              <a:t>cuique</a:t>
            </a:r>
            <a:r>
              <a:rPr lang="pl-PL" dirty="0" smtClean="0"/>
              <a:t>) oraz nowoczesnym (z logiem </a:t>
            </a:r>
            <a:r>
              <a:rPr lang="pl-PL" dirty="0" err="1" smtClean="0"/>
              <a:t>WPiA</a:t>
            </a:r>
            <a:r>
              <a:rPr lang="pl-PL" dirty="0" smtClean="0"/>
              <a:t> UW). Każdy wzór posiada trzy wersje kolorystyczne do wyboru. Można je znaleźć w sekcji „Nowy slajd”. </a:t>
            </a:r>
          </a:p>
          <a:p>
            <a:r>
              <a:rPr lang="pl-PL" dirty="0" smtClean="0"/>
              <a:t>We wzorze klasycznym użyte zostały czcionki </a:t>
            </a:r>
            <a:r>
              <a:rPr lang="pl-PL" b="1" dirty="0" smtClean="0"/>
              <a:t>Georgia</a:t>
            </a:r>
            <a:r>
              <a:rPr lang="pl-PL" dirty="0" smtClean="0"/>
              <a:t> (tytuły) oraz </a:t>
            </a:r>
            <a:r>
              <a:rPr lang="pl-PL" b="1" dirty="0" smtClean="0"/>
              <a:t>Arial </a:t>
            </a:r>
            <a:r>
              <a:rPr lang="pl-PL" dirty="0" smtClean="0"/>
              <a:t>(treść). We wzorze nowoczesnym zostały użyte czcionki </a:t>
            </a:r>
            <a:r>
              <a:rPr lang="pl-PL" b="1" dirty="0" err="1" smtClean="0"/>
              <a:t>Gadugi</a:t>
            </a:r>
            <a:r>
              <a:rPr lang="pl-PL" dirty="0" smtClean="0"/>
              <a:t> (tytuły) oraz </a:t>
            </a:r>
            <a:r>
              <a:rPr lang="pl-PL" b="1" dirty="0" smtClean="0"/>
              <a:t>Arial</a:t>
            </a:r>
            <a:r>
              <a:rPr lang="pl-PL" dirty="0" smtClean="0"/>
              <a:t> (treść). Prosimy o zachowanie ich podczas edycji prezentacji. </a:t>
            </a:r>
            <a:endParaRPr lang="pl-PL" dirty="0"/>
          </a:p>
        </p:txBody>
      </p:sp>
      <p:sp>
        <p:nvSpPr>
          <p:cNvPr id="3" name="Tytuł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Przewodnik po wzorze prezentacji</a:t>
            </a:r>
            <a:endParaRPr lang="pl-PL" dirty="0"/>
          </a:p>
        </p:txBody>
      </p:sp>
      <p:pic>
        <p:nvPicPr>
          <p:cNvPr id="5" name="Obraz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96406" y="1576620"/>
            <a:ext cx="4105275" cy="4838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426841"/>
      </p:ext>
    </p:extLst>
  </p:cSld>
  <p:clrMapOvr>
    <a:masterClrMapping/>
  </p:clrMapOvr>
</p:sld>
</file>

<file path=ppt/theme/theme1.xml><?xml version="1.0" encoding="utf-8"?>
<a:theme xmlns:a="http://schemas.openxmlformats.org/drawingml/2006/main" name="WPiA UW - Slajd tytułowy">
  <a:themeElements>
    <a:clrScheme name="Niestandardowy 2">
      <a:dk1>
        <a:srgbClr val="162D54"/>
      </a:dk1>
      <a:lt1>
        <a:srgbClr val="FFFFFF"/>
      </a:lt1>
      <a:dk2>
        <a:srgbClr val="162D54"/>
      </a:dk2>
      <a:lt2>
        <a:srgbClr val="FFFFFF"/>
      </a:lt2>
      <a:accent1>
        <a:srgbClr val="BF9000"/>
      </a:accent1>
      <a:accent2>
        <a:srgbClr val="FFD965"/>
      </a:accent2>
      <a:accent3>
        <a:srgbClr val="FEE599"/>
      </a:accent3>
      <a:accent4>
        <a:srgbClr val="FFF2CC"/>
      </a:accent4>
      <a:accent5>
        <a:srgbClr val="8EAADB"/>
      </a:accent5>
      <a:accent6>
        <a:srgbClr val="2F5496"/>
      </a:accent6>
      <a:hlink>
        <a:srgbClr val="4472C4"/>
      </a:hlink>
      <a:folHlink>
        <a:srgbClr val="BF9000"/>
      </a:folHlink>
    </a:clrScheme>
    <a:fontScheme name="University of Sussex template">
      <a:majorFont>
        <a:latin typeface="Georgia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UoS Powerpoint template accessible - widescreen" id="{7184B49E-B56D-44B2-A038-1F570A81817F}" vid="{3FC23316-5F73-44FF-B778-36362D6BA930}"/>
    </a:ext>
  </a:extLst>
</a:theme>
</file>

<file path=ppt/theme/theme2.xml><?xml version="1.0" encoding="utf-8"?>
<a:theme xmlns:a="http://schemas.openxmlformats.org/drawingml/2006/main" name="WPiA UW GRANAT KLASYCZNE">
  <a:themeElements>
    <a:clrScheme name="UoS">
      <a:dk1>
        <a:srgbClr val="000000"/>
      </a:dk1>
      <a:lt1>
        <a:srgbClr val="FFFFFF"/>
      </a:lt1>
      <a:dk2>
        <a:srgbClr val="1D428A"/>
      </a:dk2>
      <a:lt2>
        <a:srgbClr val="D0D3D4"/>
      </a:lt2>
      <a:accent1>
        <a:srgbClr val="00BFB3"/>
      </a:accent1>
      <a:accent2>
        <a:srgbClr val="DC582A"/>
      </a:accent2>
      <a:accent3>
        <a:srgbClr val="FFC845"/>
      </a:accent3>
      <a:accent4>
        <a:srgbClr val="7DA1C4"/>
      </a:accent4>
      <a:accent5>
        <a:srgbClr val="5D3754"/>
      </a:accent5>
      <a:accent6>
        <a:srgbClr val="BE84A3"/>
      </a:accent6>
      <a:hlink>
        <a:srgbClr val="169ACF"/>
      </a:hlink>
      <a:folHlink>
        <a:srgbClr val="169ACF"/>
      </a:folHlink>
    </a:clrScheme>
    <a:fontScheme name="University of Sussex template">
      <a:majorFont>
        <a:latin typeface="Georgia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UoS Powerpoint template accessible - widescreen" id="{7184B49E-B56D-44B2-A038-1F570A81817F}" vid="{2D15A71F-8AFB-418E-BA05-9A652C89D438}"/>
    </a:ext>
  </a:extLst>
</a:theme>
</file>

<file path=ppt/theme/theme3.xml><?xml version="1.0" encoding="utf-8"?>
<a:theme xmlns:a="http://schemas.openxmlformats.org/drawingml/2006/main" name="WPiA UW ECRU KLASYCZNE">
  <a:themeElements>
    <a:clrScheme name="UoS">
      <a:dk1>
        <a:srgbClr val="000000"/>
      </a:dk1>
      <a:lt1>
        <a:srgbClr val="FFFFFF"/>
      </a:lt1>
      <a:dk2>
        <a:srgbClr val="1D428A"/>
      </a:dk2>
      <a:lt2>
        <a:srgbClr val="D0D3D4"/>
      </a:lt2>
      <a:accent1>
        <a:srgbClr val="00BFB3"/>
      </a:accent1>
      <a:accent2>
        <a:srgbClr val="DC582A"/>
      </a:accent2>
      <a:accent3>
        <a:srgbClr val="FFC845"/>
      </a:accent3>
      <a:accent4>
        <a:srgbClr val="7DA1C4"/>
      </a:accent4>
      <a:accent5>
        <a:srgbClr val="5D3754"/>
      </a:accent5>
      <a:accent6>
        <a:srgbClr val="BE84A3"/>
      </a:accent6>
      <a:hlink>
        <a:srgbClr val="169ACF"/>
      </a:hlink>
      <a:folHlink>
        <a:srgbClr val="169ACF"/>
      </a:folHlink>
    </a:clrScheme>
    <a:fontScheme name="University of Sussex template">
      <a:majorFont>
        <a:latin typeface="Georgia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UoS Powerpoint template accessible - widescreen" id="{7184B49E-B56D-44B2-A038-1F570A81817F}" vid="{E8A352DF-151E-4269-99C3-287C65A53A5E}"/>
    </a:ext>
  </a:extLst>
</a:theme>
</file>

<file path=ppt/theme/theme4.xml><?xml version="1.0" encoding="utf-8"?>
<a:theme xmlns:a="http://schemas.openxmlformats.org/drawingml/2006/main" name="WPiA UW GRANAT NOWE">
  <a:themeElements>
    <a:clrScheme name="UoS">
      <a:dk1>
        <a:srgbClr val="000000"/>
      </a:dk1>
      <a:lt1>
        <a:srgbClr val="FFFFFF"/>
      </a:lt1>
      <a:dk2>
        <a:srgbClr val="1D428A"/>
      </a:dk2>
      <a:lt2>
        <a:srgbClr val="D0D3D4"/>
      </a:lt2>
      <a:accent1>
        <a:srgbClr val="00BFB3"/>
      </a:accent1>
      <a:accent2>
        <a:srgbClr val="DC582A"/>
      </a:accent2>
      <a:accent3>
        <a:srgbClr val="FFC845"/>
      </a:accent3>
      <a:accent4>
        <a:srgbClr val="7DA1C4"/>
      </a:accent4>
      <a:accent5>
        <a:srgbClr val="5D3754"/>
      </a:accent5>
      <a:accent6>
        <a:srgbClr val="BE84A3"/>
      </a:accent6>
      <a:hlink>
        <a:srgbClr val="169ACF"/>
      </a:hlink>
      <a:folHlink>
        <a:srgbClr val="169ACF"/>
      </a:folHlink>
    </a:clrScheme>
    <a:fontScheme name="University of Sussex template">
      <a:majorFont>
        <a:latin typeface="Georgia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UoS Powerpoint template accessible - widescreen" id="{7184B49E-B56D-44B2-A038-1F570A81817F}" vid="{68EF0C80-AA13-4B50-A8E8-3AFAF86C9560}"/>
    </a:ext>
  </a:extLst>
</a:theme>
</file>

<file path=ppt/theme/theme5.xml><?xml version="1.0" encoding="utf-8"?>
<a:theme xmlns:a="http://schemas.openxmlformats.org/drawingml/2006/main" name="WPiA UW ECRU NOWE">
  <a:themeElements>
    <a:clrScheme name="UoS">
      <a:dk1>
        <a:srgbClr val="000000"/>
      </a:dk1>
      <a:lt1>
        <a:srgbClr val="FFFFFF"/>
      </a:lt1>
      <a:dk2>
        <a:srgbClr val="1D428A"/>
      </a:dk2>
      <a:lt2>
        <a:srgbClr val="D0D3D4"/>
      </a:lt2>
      <a:accent1>
        <a:srgbClr val="00BFB3"/>
      </a:accent1>
      <a:accent2>
        <a:srgbClr val="DC582A"/>
      </a:accent2>
      <a:accent3>
        <a:srgbClr val="FFC845"/>
      </a:accent3>
      <a:accent4>
        <a:srgbClr val="7DA1C4"/>
      </a:accent4>
      <a:accent5>
        <a:srgbClr val="5D3754"/>
      </a:accent5>
      <a:accent6>
        <a:srgbClr val="BE84A3"/>
      </a:accent6>
      <a:hlink>
        <a:srgbClr val="169ACF"/>
      </a:hlink>
      <a:folHlink>
        <a:srgbClr val="169ACF"/>
      </a:folHlink>
    </a:clrScheme>
    <a:fontScheme name="University of Sussex template">
      <a:majorFont>
        <a:latin typeface="Georgia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UoS Powerpoint template accessible - widescreen" id="{7184B49E-B56D-44B2-A038-1F570A81817F}" vid="{AFA8EAA5-1C56-413C-98FB-03475CE0857A}"/>
    </a:ext>
  </a:extLst>
</a:theme>
</file>

<file path=ppt/theme/theme6.xml><?xml version="1.0" encoding="utf-8"?>
<a:theme xmlns:a="http://schemas.openxmlformats.org/drawingml/2006/main" name="WPiA UW CZARNE KLASYCZNE">
  <a:themeElements>
    <a:clrScheme name="UoS">
      <a:dk1>
        <a:srgbClr val="000000"/>
      </a:dk1>
      <a:lt1>
        <a:srgbClr val="FFFFFF"/>
      </a:lt1>
      <a:dk2>
        <a:srgbClr val="1D428A"/>
      </a:dk2>
      <a:lt2>
        <a:srgbClr val="D0D3D4"/>
      </a:lt2>
      <a:accent1>
        <a:srgbClr val="00BFB3"/>
      </a:accent1>
      <a:accent2>
        <a:srgbClr val="DC582A"/>
      </a:accent2>
      <a:accent3>
        <a:srgbClr val="FFC845"/>
      </a:accent3>
      <a:accent4>
        <a:srgbClr val="7DA1C4"/>
      </a:accent4>
      <a:accent5>
        <a:srgbClr val="5D3754"/>
      </a:accent5>
      <a:accent6>
        <a:srgbClr val="BE84A3"/>
      </a:accent6>
      <a:hlink>
        <a:srgbClr val="169ACF"/>
      </a:hlink>
      <a:folHlink>
        <a:srgbClr val="169ACF"/>
      </a:folHlink>
    </a:clrScheme>
    <a:fontScheme name="University of Sussex template">
      <a:majorFont>
        <a:latin typeface="Georgia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UoS Powerpoint template accessible - widescreen" id="{7184B49E-B56D-44B2-A038-1F570A81817F}" vid="{82F0775B-D44F-46BE-B6DA-AEB2BC2E0D8A}"/>
    </a:ext>
  </a:extLst>
</a:theme>
</file>

<file path=ppt/theme/theme7.xml><?xml version="1.0" encoding="utf-8"?>
<a:theme xmlns:a="http://schemas.openxmlformats.org/drawingml/2006/main" name="WPiA UW CZARNE NOW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University of Sussex template">
      <a:majorFont>
        <a:latin typeface="Georgia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UoS Powerpoint template accessible - widescreen" id="{7184B49E-B56D-44B2-A038-1F570A81817F}" vid="{F4EEA3B7-A279-4F84-AC7E-5D390FA8CCE4}"/>
    </a:ext>
  </a:extLst>
</a:theme>
</file>

<file path=ppt/theme/theme8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9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Wzór prezentacji WPiA UW</Template>
  <TotalTime>12</TotalTime>
  <Words>88</Words>
  <Application>Microsoft Office PowerPoint</Application>
  <PresentationFormat>Panoramiczny</PresentationFormat>
  <Paragraphs>4</Paragraphs>
  <Slides>1</Slides>
  <Notes>1</Notes>
  <HiddenSlides>0</HiddenSlides>
  <MMClips>0</MMClips>
  <ScaleCrop>false</ScaleCrop>
  <HeadingPairs>
    <vt:vector size="6" baseType="variant">
      <vt:variant>
        <vt:lpstr>Używane czcionki</vt:lpstr>
      </vt:variant>
      <vt:variant>
        <vt:i4>5</vt:i4>
      </vt:variant>
      <vt:variant>
        <vt:lpstr>Motyw</vt:lpstr>
      </vt:variant>
      <vt:variant>
        <vt:i4>7</vt:i4>
      </vt:variant>
      <vt:variant>
        <vt:lpstr>Tytuły slajdów</vt:lpstr>
      </vt:variant>
      <vt:variant>
        <vt:i4>1</vt:i4>
      </vt:variant>
    </vt:vector>
  </HeadingPairs>
  <TitlesOfParts>
    <vt:vector size="13" baseType="lpstr">
      <vt:lpstr>Arial</vt:lpstr>
      <vt:lpstr>Calibri</vt:lpstr>
      <vt:lpstr>Gadugi</vt:lpstr>
      <vt:lpstr>Georgia</vt:lpstr>
      <vt:lpstr>Tahoma</vt:lpstr>
      <vt:lpstr>WPiA UW - Slajd tytułowy</vt:lpstr>
      <vt:lpstr>WPiA UW GRANAT KLASYCZNE</vt:lpstr>
      <vt:lpstr>WPiA UW ECRU KLASYCZNE</vt:lpstr>
      <vt:lpstr>WPiA UW GRANAT NOWE</vt:lpstr>
      <vt:lpstr>WPiA UW ECRU NOWE</vt:lpstr>
      <vt:lpstr>WPiA UW CZARNE KLASYCZNE</vt:lpstr>
      <vt:lpstr>WPiA UW CZARNE NOWE</vt:lpstr>
      <vt:lpstr>Przewodnik po wzorze prezentacji</vt:lpstr>
    </vt:vector>
  </TitlesOfParts>
  <Company>WPiA UW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Przewodnik po wzorze prezentacji</dc:title>
  <dc:creator>Emilia Banaś</dc:creator>
  <cp:lastModifiedBy>Emilia Banaś</cp:lastModifiedBy>
  <cp:revision>2</cp:revision>
  <dcterms:created xsi:type="dcterms:W3CDTF">2022-08-03T07:44:13Z</dcterms:created>
  <dcterms:modified xsi:type="dcterms:W3CDTF">2022-08-03T07:57:10Z</dcterms:modified>
</cp:coreProperties>
</file>