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89" r:id="rId2"/>
    <p:sldMasterId id="2147484335" r:id="rId3"/>
    <p:sldMasterId id="2147484325" r:id="rId4"/>
    <p:sldMasterId id="2147484345" r:id="rId5"/>
    <p:sldMasterId id="2147484357" r:id="rId6"/>
    <p:sldMasterId id="2147484367" r:id="rId7"/>
  </p:sldMasterIdLst>
  <p:notesMasterIdLst>
    <p:notesMasterId r:id="rId9"/>
  </p:notesMasterIdLst>
  <p:handoutMasterIdLst>
    <p:handoutMasterId r:id="rId10"/>
  </p:handoutMasterIdLst>
  <p:sldIdLst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D54"/>
    <a:srgbClr val="000000"/>
    <a:srgbClr val="F0E7D9"/>
    <a:srgbClr val="5D3753"/>
    <a:srgbClr val="1A365D"/>
    <a:srgbClr val="003B49"/>
    <a:srgbClr val="D4263E"/>
    <a:srgbClr val="1A3F82"/>
    <a:srgbClr val="007A79"/>
    <a:srgbClr val="D0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0" autoAdjust="0"/>
    <p:restoredTop sz="86939"/>
  </p:normalViewPr>
  <p:slideViewPr>
    <p:cSldViewPr snapToGrid="0" showGuides="1">
      <p:cViewPr varScale="1">
        <p:scale>
          <a:sx n="117" d="100"/>
          <a:sy n="117" d="100"/>
        </p:scale>
        <p:origin x="8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2D8D-FB06-49F8-80F3-966BA7A33CAB}" type="datetimeFigureOut">
              <a:rPr lang="en-GB" smtClean="0"/>
              <a:t>20/10/2022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65D6-E927-4CD6-BB6D-7C5E4BEAA1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00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2B64-956F-4AA1-9D00-91265D8096D4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1D15-B5DE-4BD5-A4FB-8CE7A139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1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2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(navy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0" baseline="0">
                <a:solidFill>
                  <a:schemeClr val="bg1"/>
                </a:solidFill>
              </a:defRPr>
            </a:lvl1pPr>
          </a:lstStyle>
          <a:p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5" t="26410" r="73821" b="25925"/>
          <a:stretch/>
        </p:blipFill>
        <p:spPr>
          <a:xfrm>
            <a:off x="5421086" y="5021038"/>
            <a:ext cx="1355272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4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(ecru - pic3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rgbClr val="162D54"/>
                </a:solidFill>
              </a:defRPr>
            </a:lvl1pPr>
          </a:lstStyle>
          <a:p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6" t="26798" r="73926" b="26380"/>
          <a:stretch/>
        </p:blipFill>
        <p:spPr>
          <a:xfrm>
            <a:off x="5489400" y="5037993"/>
            <a:ext cx="1213200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7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N (ecru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993" y="5037993"/>
            <a:ext cx="1054014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N (ecru - pic1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993" y="5037993"/>
            <a:ext cx="1054014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N (ecru - pic3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993" y="5037993"/>
            <a:ext cx="1054014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4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0" baseline="0">
                <a:solidFill>
                  <a:schemeClr val="bg1"/>
                </a:solidFill>
              </a:defRPr>
            </a:lvl1pPr>
          </a:lstStyle>
          <a:p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5" t="26410" r="73821" b="25925"/>
          <a:stretch/>
        </p:blipFill>
        <p:spPr>
          <a:xfrm>
            <a:off x="5421086" y="5021038"/>
            <a:ext cx="1355272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3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N (black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27" y="5021038"/>
            <a:ext cx="1180990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5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rgbClr val="162D54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 smtClean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8350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2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679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1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ther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011322-3B2B-E345-AD9B-6A9743D5B5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886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37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75" userDrawn="1">
          <p15:clr>
            <a:srgbClr val="FBAE40"/>
          </p15:clr>
        </p15:guide>
        <p15:guide id="2" pos="3885" userDrawn="1">
          <p15:clr>
            <a:srgbClr val="FBAE40"/>
          </p15:clr>
        </p15:guide>
        <p15:guide id="3" pos="724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0C16C5-45F5-3347-8255-1EB8E64B85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886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4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(navy - pic-1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5" t="26410" r="73821" b="25925"/>
          <a:stretch/>
        </p:blipFill>
        <p:spPr>
          <a:xfrm>
            <a:off x="5421086" y="5021038"/>
            <a:ext cx="1355272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3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26463C-3D64-2E46-965C-813C4C3A1B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886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41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out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57" y="5275886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 a frame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A1BE61-03CB-AA45-9447-1977ACE5D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Content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dirty="0" err="1" smtClean="0">
                <a:solidFill>
                  <a:schemeClr val="bg1"/>
                </a:solidFill>
              </a:rPr>
              <a:t>Slide</a:t>
            </a:r>
            <a:r>
              <a:rPr lang="pl-PL" sz="5000" dirty="0" smtClean="0">
                <a:solidFill>
                  <a:schemeClr val="bg1"/>
                </a:solidFill>
              </a:rPr>
              <a:t> </a:t>
            </a:r>
            <a:r>
              <a:rPr lang="pl-PL" sz="5000" dirty="0" err="1" smtClean="0">
                <a:solidFill>
                  <a:schemeClr val="bg1"/>
                </a:solidFill>
              </a:rPr>
              <a:t>Title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9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in fra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0C04DF-EFB5-5849-B951-94A8A0DA9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81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ower opacity)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162D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D97EE1-E327-B042-8244-0E4E747C8D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020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rgbClr val="162D54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 smtClean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8350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37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6514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76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ther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011322-3B2B-E345-AD9B-6A9743D5B5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886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4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3885">
          <p15:clr>
            <a:srgbClr val="FBAE40"/>
          </p15:clr>
        </p15:guide>
        <p15:guide id="3" pos="724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0C16C5-45F5-3347-8255-1EB8E64B85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886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4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26463C-3D64-2E46-965C-813C4C3A1B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886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11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(navy - pic-3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5" t="26410" r="73821" b="25925"/>
          <a:stretch/>
        </p:blipFill>
        <p:spPr>
          <a:xfrm>
            <a:off x="5421086" y="5021038"/>
            <a:ext cx="1355272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6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out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57" y="5275886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0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 frame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A1BE61-03CB-AA45-9447-1977ACE5D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162D54"/>
                </a:solidFill>
              </a:defRPr>
            </a:lvl1pPr>
          </a:lstStyle>
          <a:p>
            <a:r>
              <a:rPr lang="pl-PL" dirty="0" smtClean="0"/>
              <a:t>Content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dirty="0" err="1" smtClean="0">
                <a:solidFill>
                  <a:srgbClr val="162D54"/>
                </a:solidFill>
              </a:rPr>
              <a:t>Slide</a:t>
            </a:r>
            <a:r>
              <a:rPr lang="pl-PL" sz="5000" dirty="0" smtClean="0">
                <a:solidFill>
                  <a:srgbClr val="162D54"/>
                </a:solidFill>
              </a:rPr>
              <a:t> </a:t>
            </a:r>
            <a:r>
              <a:rPr lang="pl-PL" sz="5000" dirty="0" err="1" smtClean="0">
                <a:solidFill>
                  <a:srgbClr val="162D54"/>
                </a:solidFill>
              </a:rPr>
              <a:t>Title</a:t>
            </a:r>
            <a:endParaRPr lang="en-US" sz="5000" dirty="0">
              <a:solidFill>
                <a:srgbClr val="162D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81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in fra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0C04DF-EFB5-5849-B951-94A8A0DA9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rgbClr val="162D54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05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ower opacity)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F0E7D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D97EE1-E327-B042-8244-0E4E747C8D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rgbClr val="162D54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812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rgbClr val="162D54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 smtClean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53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86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ther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011322-3B2B-E345-AD9B-6A9743D5B5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99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3885">
          <p15:clr>
            <a:srgbClr val="FBAE40"/>
          </p15:clr>
        </p15:guide>
        <p15:guide id="3" pos="724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0C16C5-45F5-3347-8255-1EB8E64B85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4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26463C-3D64-2E46-965C-813C4C3A1B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5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out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63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53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N (navy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27" y="5021038"/>
            <a:ext cx="1180990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2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frame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A1BE61-03CB-AA45-9447-1977ACE5D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 smtClean="0"/>
              <a:t>Content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b="1" dirty="0" err="1" smtClean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Slide</a:t>
            </a:r>
            <a:r>
              <a:rPr lang="pl-PL" sz="5000" b="1" dirty="0" smtClean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 </a:t>
            </a:r>
            <a:r>
              <a:rPr lang="pl-PL" sz="5000" b="1" dirty="0" err="1" smtClean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Title</a:t>
            </a:r>
            <a:endParaRPr lang="en-US" sz="5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20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in fra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0C04DF-EFB5-5849-B951-94A8A0DA9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84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ower opacity)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162D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D97EE1-E327-B042-8244-0E4E747C8D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271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rgbClr val="162D54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 smtClean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49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ther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011322-3B2B-E345-AD9B-6A9743D5B5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3885">
          <p15:clr>
            <a:srgbClr val="FBAE40"/>
          </p15:clr>
        </p15:guide>
        <p15:guide id="3" pos="724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0C16C5-45F5-3347-8255-1EB8E64B85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98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26463C-3D64-2E46-965C-813C4C3A1B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92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out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63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8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in frame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A1BE61-03CB-AA45-9447-1977ACE5D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162D54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pl-PL" dirty="0" smtClean="0"/>
              <a:t>Content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b="1" dirty="0" err="1" smtClean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Slide</a:t>
            </a:r>
            <a:r>
              <a:rPr lang="pl-PL" sz="5000" b="1" dirty="0" smtClean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l-PL" sz="5000" b="1" dirty="0" err="1" smtClean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Title</a:t>
            </a:r>
            <a:endParaRPr lang="en-US" sz="5000" b="1" dirty="0">
              <a:solidFill>
                <a:srgbClr val="162D5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1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N (navy - pic-1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27" y="5021038"/>
            <a:ext cx="1180990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6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in fra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0C04DF-EFB5-5849-B951-94A8A0DA9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rgbClr val="162D54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75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ower opacity)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F0E7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D97EE1-E327-B042-8244-0E4E747C8D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rgbClr val="162D54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03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 smtClean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" y="5453743"/>
            <a:ext cx="4139722" cy="1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21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" y="5453743"/>
            <a:ext cx="4139722" cy="1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ther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011322-3B2B-E345-AD9B-6A9743D5B5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" y="5453743"/>
            <a:ext cx="4139722" cy="1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53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3885">
          <p15:clr>
            <a:srgbClr val="FBAE40"/>
          </p15:clr>
        </p15:guide>
        <p15:guide id="3" pos="7243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0C16C5-45F5-3347-8255-1EB8E64B85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" y="5453743"/>
            <a:ext cx="4139722" cy="1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26463C-3D64-2E46-965C-813C4C3A1B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" y="5453743"/>
            <a:ext cx="4139722" cy="1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70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out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39" y="5453743"/>
            <a:ext cx="4139722" cy="1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41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in frame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A1BE61-03CB-AA45-9447-1977ACE5D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Content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dirty="0" err="1" smtClean="0">
                <a:solidFill>
                  <a:schemeClr val="bg1"/>
                </a:solidFill>
              </a:rPr>
              <a:t>Slide</a:t>
            </a:r>
            <a:r>
              <a:rPr lang="pl-PL" sz="5000" dirty="0" smtClean="0">
                <a:solidFill>
                  <a:schemeClr val="bg1"/>
                </a:solidFill>
              </a:rPr>
              <a:t> </a:t>
            </a:r>
            <a:r>
              <a:rPr lang="pl-PL" sz="5000" dirty="0" err="1" smtClean="0">
                <a:solidFill>
                  <a:schemeClr val="bg1"/>
                </a:solidFill>
              </a:rPr>
              <a:t>Title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11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in fra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0C04DF-EFB5-5849-B951-94A8A0DA9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665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N (navy - pic-3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27" y="5021038"/>
            <a:ext cx="1180990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8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ower opacity)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D97EE1-E327-B042-8244-0E4E747C8D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980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 smtClean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550829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06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550829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24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ther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011322-3B2B-E345-AD9B-6A9743D5B5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550829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9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3885">
          <p15:clr>
            <a:srgbClr val="FBAE40"/>
          </p15:clr>
        </p15:guide>
        <p15:guide id="3" pos="724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0C16C5-45F5-3347-8255-1EB8E64B85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550829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04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26463C-3D64-2E46-965C-813C4C3A1B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550829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3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out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63" y="550829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48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in frame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A1BE61-03CB-AA45-9447-1977ACE5D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pl-PL" dirty="0" smtClean="0"/>
              <a:t>Content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b="1" dirty="0" err="1" smtClean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Slide</a:t>
            </a:r>
            <a:r>
              <a:rPr lang="pl-PL" sz="5000" b="1" dirty="0" smtClean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l-PL" sz="5000" b="1" dirty="0" err="1" smtClean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Title</a:t>
            </a:r>
            <a:endParaRPr lang="en-US" sz="5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44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in fra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0C04DF-EFB5-5849-B951-94A8A0DA9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434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ower opacity)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D97EE1-E327-B042-8244-0E4E747C8D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CONTENT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108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N (navy - pic-4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54591"/>
            <a:ext cx="12200555" cy="6919415"/>
          </a:xfrm>
          <a:prstGeom prst="rect">
            <a:avLst/>
          </a:prstGeom>
          <a:effectLst>
            <a:outerShdw blurRad="203200" dist="50800" dir="5400000" algn="ctr" rotWithShape="0">
              <a:srgbClr val="000000">
                <a:alpha val="80000"/>
              </a:srgbClr>
            </a:outerShdw>
          </a:effectLst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27" y="5021038"/>
            <a:ext cx="1180990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4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(ecru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rgbClr val="162D54"/>
                </a:solidFill>
              </a:defRPr>
            </a:lvl1pPr>
          </a:lstStyle>
          <a:p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6" t="26798" r="73926" b="26380"/>
          <a:stretch/>
        </p:blipFill>
        <p:spPr>
          <a:xfrm>
            <a:off x="5489400" y="5037993"/>
            <a:ext cx="1213200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2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(ecru - pic1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 smtClean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rgbClr val="162D54"/>
                </a:solidFill>
              </a:defRPr>
            </a:lvl1pPr>
          </a:lstStyle>
          <a:p>
            <a:r>
              <a:rPr lang="pl-PL" dirty="0" err="1" smtClean="0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34B4AF-1AC4-FC47-AA8C-7E18E8947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6" t="26798" r="73926" b="26380"/>
          <a:stretch/>
        </p:blipFill>
        <p:spPr>
          <a:xfrm>
            <a:off x="5489400" y="5037993"/>
            <a:ext cx="1213200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13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310" r:id="rId2"/>
    <p:sldLayoutId id="2147484314" r:id="rId3"/>
    <p:sldLayoutId id="2147484307" r:id="rId4"/>
    <p:sldLayoutId id="2147484309" r:id="rId5"/>
    <p:sldLayoutId id="2147484317" r:id="rId6"/>
    <p:sldLayoutId id="2147484318" r:id="rId7"/>
    <p:sldLayoutId id="2147484306" r:id="rId8"/>
    <p:sldLayoutId id="2147484311" r:id="rId9"/>
    <p:sldLayoutId id="2147484320" r:id="rId10"/>
    <p:sldLayoutId id="2147484308" r:id="rId11"/>
    <p:sldLayoutId id="2147484312" r:id="rId12"/>
    <p:sldLayoutId id="2147484323" r:id="rId13"/>
    <p:sldLayoutId id="2147484355" r:id="rId14"/>
    <p:sldLayoutId id="2147484356" r:id="rId15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29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169" r:id="rId2"/>
    <p:sldLayoutId id="2147483791" r:id="rId3"/>
    <p:sldLayoutId id="2147483794" r:id="rId4"/>
    <p:sldLayoutId id="2147483895" r:id="rId5"/>
    <p:sldLayoutId id="2147483901" r:id="rId6"/>
    <p:sldLayoutId id="2147483805" r:id="rId7"/>
    <p:sldLayoutId id="2147483959" r:id="rId8"/>
    <p:sldLayoutId id="2147483960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92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90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5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84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>
          <a:xfrm>
            <a:off x="667658" y="1771650"/>
            <a:ext cx="6212114" cy="3956706"/>
          </a:xfrm>
        </p:spPr>
        <p:txBody>
          <a:bodyPr/>
          <a:lstStyle/>
          <a:p>
            <a:r>
              <a:rPr lang="en-US" dirty="0" smtClean="0"/>
              <a:t>As </a:t>
            </a:r>
            <a:r>
              <a:rPr lang="en-US" dirty="0"/>
              <a:t>part of the </a:t>
            </a:r>
            <a:r>
              <a:rPr lang="pl-PL" dirty="0" err="1" smtClean="0"/>
              <a:t>template</a:t>
            </a:r>
            <a:r>
              <a:rPr lang="en-US" dirty="0" smtClean="0"/>
              <a:t>, </a:t>
            </a:r>
            <a:r>
              <a:rPr lang="en-US" dirty="0"/>
              <a:t>you can use </a:t>
            </a:r>
            <a:r>
              <a:rPr lang="en-US" b="1" dirty="0"/>
              <a:t>two</a:t>
            </a:r>
            <a:r>
              <a:rPr lang="en-US" dirty="0"/>
              <a:t> types of </a:t>
            </a:r>
            <a:r>
              <a:rPr lang="pl-PL" dirty="0" err="1" smtClean="0"/>
              <a:t>templates</a:t>
            </a:r>
            <a:r>
              <a:rPr lang="pl-PL" dirty="0" smtClean="0"/>
              <a:t> –</a:t>
            </a:r>
            <a:r>
              <a:rPr lang="en-US" dirty="0" smtClean="0"/>
              <a:t> </a:t>
            </a:r>
            <a:r>
              <a:rPr lang="en-US" dirty="0"/>
              <a:t>classic (with the </a:t>
            </a:r>
            <a:r>
              <a:rPr lang="en-US" i="1" dirty="0" err="1"/>
              <a:t>Ius</a:t>
            </a:r>
            <a:r>
              <a:rPr lang="en-US" i="1" dirty="0"/>
              <a:t> </a:t>
            </a:r>
            <a:r>
              <a:rPr lang="en-US" i="1" dirty="0" err="1"/>
              <a:t>suum</a:t>
            </a:r>
            <a:r>
              <a:rPr lang="en-US" i="1" dirty="0"/>
              <a:t> </a:t>
            </a:r>
            <a:r>
              <a:rPr lang="en-US" i="1" dirty="0" err="1"/>
              <a:t>cuique</a:t>
            </a:r>
            <a:r>
              <a:rPr lang="en-US" i="1" dirty="0"/>
              <a:t> </a:t>
            </a:r>
            <a:r>
              <a:rPr lang="en-US" dirty="0"/>
              <a:t>logo) and modern (with the logo of </a:t>
            </a:r>
            <a:r>
              <a:rPr lang="en-US" dirty="0" err="1"/>
              <a:t>WPiA</a:t>
            </a:r>
            <a:r>
              <a:rPr lang="en-US" dirty="0"/>
              <a:t> UW). Each </a:t>
            </a:r>
            <a:r>
              <a:rPr lang="pl-PL" dirty="0" err="1" smtClean="0"/>
              <a:t>template</a:t>
            </a:r>
            <a:r>
              <a:rPr lang="pl-PL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three color versions to choose from. You can find them in the "New Slide" section.</a:t>
            </a:r>
          </a:p>
          <a:p>
            <a:r>
              <a:rPr lang="en-US" dirty="0"/>
              <a:t>In the classic pattern, the fonts </a:t>
            </a:r>
            <a:r>
              <a:rPr lang="en-US" b="1" dirty="0"/>
              <a:t>Georgia</a:t>
            </a:r>
            <a:r>
              <a:rPr lang="en-US" dirty="0"/>
              <a:t> (titles) and </a:t>
            </a:r>
            <a:r>
              <a:rPr lang="en-US" b="1" dirty="0"/>
              <a:t>Arial</a:t>
            </a:r>
            <a:r>
              <a:rPr lang="en-US" dirty="0"/>
              <a:t> (content) were used. The modern pattern uses the fonts </a:t>
            </a:r>
            <a:r>
              <a:rPr lang="en-US" b="1" dirty="0"/>
              <a:t>Gadugi</a:t>
            </a:r>
            <a:r>
              <a:rPr lang="en-US" dirty="0"/>
              <a:t> (titles) and </a:t>
            </a:r>
            <a:r>
              <a:rPr lang="en-US" b="1" dirty="0"/>
              <a:t>Arial</a:t>
            </a:r>
            <a:r>
              <a:rPr lang="en-US" dirty="0"/>
              <a:t> (content). Please keep them while editing the presentation.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Template</a:t>
            </a:r>
            <a:r>
              <a:rPr lang="pl-PL" dirty="0" smtClean="0"/>
              <a:t> Guide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406" y="1576620"/>
            <a:ext cx="41052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6841"/>
      </p:ext>
    </p:extLst>
  </p:cSld>
  <p:clrMapOvr>
    <a:masterClrMapping/>
  </p:clrMapOvr>
</p:sld>
</file>

<file path=ppt/theme/theme1.xml><?xml version="1.0" encoding="utf-8"?>
<a:theme xmlns:a="http://schemas.openxmlformats.org/drawingml/2006/main" name="WPiA UW - Title">
  <a:themeElements>
    <a:clrScheme name="Niestandardowy 2">
      <a:dk1>
        <a:srgbClr val="162D54"/>
      </a:dk1>
      <a:lt1>
        <a:srgbClr val="FFFFFF"/>
      </a:lt1>
      <a:dk2>
        <a:srgbClr val="162D54"/>
      </a:dk2>
      <a:lt2>
        <a:srgbClr val="FFFFFF"/>
      </a:lt2>
      <a:accent1>
        <a:srgbClr val="BF9000"/>
      </a:accent1>
      <a:accent2>
        <a:srgbClr val="FFD965"/>
      </a:accent2>
      <a:accent3>
        <a:srgbClr val="FEE599"/>
      </a:accent3>
      <a:accent4>
        <a:srgbClr val="FFF2CC"/>
      </a:accent4>
      <a:accent5>
        <a:srgbClr val="8EAADB"/>
      </a:accent5>
      <a:accent6>
        <a:srgbClr val="2F5496"/>
      </a:accent6>
      <a:hlink>
        <a:srgbClr val="4472C4"/>
      </a:hlink>
      <a:folHlink>
        <a:srgbClr val="BF9000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3FC23316-5F73-44FF-B778-36362D6BA930}"/>
    </a:ext>
  </a:extLst>
</a:theme>
</file>

<file path=ppt/theme/theme2.xml><?xml version="1.0" encoding="utf-8"?>
<a:theme xmlns:a="http://schemas.openxmlformats.org/drawingml/2006/main" name="WPiA UW NAVY CLASSIC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2D15A71F-8AFB-418E-BA05-9A652C89D438}"/>
    </a:ext>
  </a:extLst>
</a:theme>
</file>

<file path=ppt/theme/theme3.xml><?xml version="1.0" encoding="utf-8"?>
<a:theme xmlns:a="http://schemas.openxmlformats.org/drawingml/2006/main" name="WPiA UW ECRU KLASYCZNE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E8A352DF-151E-4269-99C3-287C65A53A5E}"/>
    </a:ext>
  </a:extLst>
</a:theme>
</file>

<file path=ppt/theme/theme4.xml><?xml version="1.0" encoding="utf-8"?>
<a:theme xmlns:a="http://schemas.openxmlformats.org/drawingml/2006/main" name="WPiA UW NAVY MODERN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68EF0C80-AA13-4B50-A8E8-3AFAF86C9560}"/>
    </a:ext>
  </a:extLst>
</a:theme>
</file>

<file path=ppt/theme/theme5.xml><?xml version="1.0" encoding="utf-8"?>
<a:theme xmlns:a="http://schemas.openxmlformats.org/drawingml/2006/main" name="WPiA UW ECRU MODERN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AFA8EAA5-1C56-413C-98FB-03475CE0857A}"/>
    </a:ext>
  </a:extLst>
</a:theme>
</file>

<file path=ppt/theme/theme6.xml><?xml version="1.0" encoding="utf-8"?>
<a:theme xmlns:a="http://schemas.openxmlformats.org/drawingml/2006/main" name="WPiA UW BLACK CLASSIC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82F0775B-D44F-46BE-B6DA-AEB2BC2E0D8A}"/>
    </a:ext>
  </a:extLst>
</a:theme>
</file>

<file path=ppt/theme/theme7.xml><?xml version="1.0" encoding="utf-8"?>
<a:theme xmlns:a="http://schemas.openxmlformats.org/drawingml/2006/main" name="WPiA UW BLACK MODERN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F4EEA3B7-A279-4F84-AC7E-5D390FA8CCE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Wzór prezentacji WPiA UW</Template>
  <TotalTime>81</TotalTime>
  <Words>100</Words>
  <Application>Microsoft Office PowerPoint</Application>
  <PresentationFormat>Panoramiczny</PresentationFormat>
  <Paragraphs>4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1</vt:i4>
      </vt:variant>
    </vt:vector>
  </HeadingPairs>
  <TitlesOfParts>
    <vt:vector size="13" baseType="lpstr">
      <vt:lpstr>Arial</vt:lpstr>
      <vt:lpstr>Calibri</vt:lpstr>
      <vt:lpstr>Gadugi</vt:lpstr>
      <vt:lpstr>Georgia</vt:lpstr>
      <vt:lpstr>Tahoma</vt:lpstr>
      <vt:lpstr>WPiA UW - Title</vt:lpstr>
      <vt:lpstr>WPiA UW NAVY CLASSIC</vt:lpstr>
      <vt:lpstr>WPiA UW ECRU KLASYCZNE</vt:lpstr>
      <vt:lpstr>WPiA UW NAVY MODERN</vt:lpstr>
      <vt:lpstr>WPiA UW ECRU MODERN</vt:lpstr>
      <vt:lpstr>WPiA UW BLACK CLASSIC</vt:lpstr>
      <vt:lpstr>WPiA UW BLACK MODERN</vt:lpstr>
      <vt:lpstr>Template Guide</vt:lpstr>
    </vt:vector>
  </TitlesOfParts>
  <Company>WPiA 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Przewodnik po wzorze prezentacji</dc:title>
  <dc:creator>Emilia Banaś</dc:creator>
  <cp:lastModifiedBy>Emilia Banaś</cp:lastModifiedBy>
  <cp:revision>8</cp:revision>
  <dcterms:created xsi:type="dcterms:W3CDTF">2022-08-03T07:44:13Z</dcterms:created>
  <dcterms:modified xsi:type="dcterms:W3CDTF">2022-10-20T12:26:30Z</dcterms:modified>
</cp:coreProperties>
</file>